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20" r:id="rId1"/>
  </p:sldMasterIdLst>
  <p:notesMasterIdLst>
    <p:notesMasterId r:id="rId39"/>
  </p:notesMasterIdLst>
  <p:sldIdLst>
    <p:sldId id="256" r:id="rId2"/>
    <p:sldId id="280" r:id="rId3"/>
    <p:sldId id="281" r:id="rId4"/>
    <p:sldId id="283" r:id="rId5"/>
    <p:sldId id="274" r:id="rId6"/>
    <p:sldId id="275" r:id="rId7"/>
    <p:sldId id="277" r:id="rId8"/>
    <p:sldId id="276" r:id="rId9"/>
    <p:sldId id="259" r:id="rId10"/>
    <p:sldId id="285" r:id="rId11"/>
    <p:sldId id="286" r:id="rId12"/>
    <p:sldId id="287" r:id="rId13"/>
    <p:sldId id="288" r:id="rId14"/>
    <p:sldId id="289" r:id="rId15"/>
    <p:sldId id="263" r:id="rId16"/>
    <p:sldId id="290" r:id="rId17"/>
    <p:sldId id="291" r:id="rId18"/>
    <p:sldId id="282" r:id="rId19"/>
    <p:sldId id="292" r:id="rId20"/>
    <p:sldId id="293" r:id="rId21"/>
    <p:sldId id="294" r:id="rId22"/>
    <p:sldId id="295" r:id="rId23"/>
    <p:sldId id="296" r:id="rId24"/>
    <p:sldId id="297" r:id="rId25"/>
    <p:sldId id="298" r:id="rId26"/>
    <p:sldId id="299" r:id="rId27"/>
    <p:sldId id="300" r:id="rId28"/>
    <p:sldId id="301" r:id="rId29"/>
    <p:sldId id="302" r:id="rId30"/>
    <p:sldId id="304" r:id="rId31"/>
    <p:sldId id="305" r:id="rId32"/>
    <p:sldId id="306" r:id="rId33"/>
    <p:sldId id="307" r:id="rId34"/>
    <p:sldId id="308" r:id="rId35"/>
    <p:sldId id="309" r:id="rId36"/>
    <p:sldId id="310" r:id="rId37"/>
    <p:sldId id="284" r:id="rId38"/>
  </p:sldIdLst>
  <p:sldSz cx="9144000" cy="5143500" type="screen16x9"/>
  <p:notesSz cx="9144000" cy="5143500"/>
  <p:embeddedFontLst>
    <p:embeddedFont>
      <p:font typeface="Century Gothic" panose="020B0502020202020204" pitchFamily="34" charset="0"/>
      <p:regular r:id="rId40"/>
      <p:bold r:id="rId41"/>
      <p:italic r:id="rId42"/>
      <p:boldItalic r:id="rId43"/>
    </p:embeddedFont>
    <p:embeddedFont>
      <p:font typeface="Open Sans" panose="020B0606030504020204" pitchFamily="34" charset="0"/>
      <p:regular r:id="rId44"/>
      <p:bold r:id="rId45"/>
      <p:italic r:id="rId46"/>
      <p:boldItalic r:id="rId47"/>
    </p:embeddedFont>
    <p:embeddedFont>
      <p:font typeface="Roboto" panose="02000000000000000000" pitchFamily="2" charset="0"/>
      <p:regular r:id="rId48"/>
      <p:bold r:id="rId49"/>
      <p:italic r:id="rId50"/>
      <p:boldItalic r:id="rId51"/>
    </p:embeddedFont>
    <p:embeddedFont>
      <p:font typeface="Wingdings 3" panose="05040102010807070707" pitchFamily="18" charset="2"/>
      <p:regular r:id="rId52"/>
    </p:embeddedFont>
  </p:embeddedFontLst>
  <p:custDataLst>
    <p:tags r:id="rId53"/>
  </p:custDataLst>
  <p:defaultTextStyle>
    <a:defPPr>
      <a:defRPr lang="en-US"/>
    </a:defPPr>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60"/>
  </p:normalViewPr>
  <p:slideViewPr>
    <p:cSldViewPr>
      <p:cViewPr>
        <p:scale>
          <a:sx n="100" d="100"/>
          <a:sy n="100" d="100"/>
        </p:scale>
        <p:origin x="58" y="341"/>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tags" Target="tags/tag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2.jpeg>
</file>

<file path=ppt/media/image3.jpeg>
</file>

<file path=ppt/media/image4.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pPr/>
              <a:t>2/29/2024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pPr/>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9327042-6B61-B148-8485-8BBBFAA13D24}" type="slidenum">
              <a:rPr lang="en-US" smtClean="0"/>
              <a:pPr/>
              <a:t>6</a:t>
            </a:fld>
            <a:endParaRPr lang="en-US"/>
          </a:p>
        </p:txBody>
      </p:sp>
    </p:spTree>
    <p:extLst>
      <p:ext uri="{BB962C8B-B14F-4D97-AF65-F5344CB8AC3E}">
        <p14:creationId xmlns:p14="http://schemas.microsoft.com/office/powerpoint/2010/main" val="2005371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9144000" cy="51435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866216" y="1574800"/>
            <a:ext cx="6619244" cy="2008236"/>
          </a:xfrm>
        </p:spPr>
        <p:txBody>
          <a:bodyPr anchor="b"/>
          <a:lstStyle>
            <a:lvl1pPr>
              <a:defRPr sz="4050"/>
            </a:lvl1pPr>
          </a:lstStyle>
          <a:p>
            <a:r>
              <a:rPr lang="en-US"/>
              <a:t>Click to edit Master title style</a:t>
            </a:r>
            <a:endParaRPr lang="en-US" dirty="0"/>
          </a:p>
        </p:txBody>
      </p:sp>
      <p:sp>
        <p:nvSpPr>
          <p:cNvPr id="3" name="Subtitle 2"/>
          <p:cNvSpPr>
            <a:spLocks noGrp="1"/>
          </p:cNvSpPr>
          <p:nvPr>
            <p:ph type="subTitle" idx="1"/>
          </p:nvPr>
        </p:nvSpPr>
        <p:spPr bwMode="gray">
          <a:xfrm>
            <a:off x="866216" y="3583035"/>
            <a:ext cx="6619244" cy="646065"/>
          </a:xfrm>
        </p:spPr>
        <p:txBody>
          <a:bodyPr anchor="t"/>
          <a:lstStyle>
            <a:lvl1pPr marL="0" indent="0" algn="l">
              <a:buNone/>
              <a:defRPr cap="all">
                <a:solidFill>
                  <a:schemeClr val="accent1">
                    <a:lumMod val="60000"/>
                    <a:lumOff val="4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7619239" y="1344169"/>
            <a:ext cx="742949" cy="228599"/>
          </a:xfrm>
        </p:spPr>
        <p:txBody>
          <a:bodyPr anchor="t"/>
          <a:lstStyle>
            <a:lvl1pPr algn="l">
              <a:defRPr b="0" i="0">
                <a:solidFill>
                  <a:schemeClr val="bg1">
                    <a:alpha val="60000"/>
                  </a:schemeClr>
                </a:solidFill>
              </a:defRPr>
            </a:lvl1pPr>
          </a:lstStyle>
          <a:p>
            <a:r>
              <a:rPr lang="en-US"/>
              <a:t>Date</a:t>
            </a:r>
            <a:endParaRPr lang="en-US" dirty="0"/>
          </a:p>
        </p:txBody>
      </p:sp>
      <p:sp>
        <p:nvSpPr>
          <p:cNvPr id="5" name="Footer Placeholder 4"/>
          <p:cNvSpPr>
            <a:spLocks noGrp="1"/>
          </p:cNvSpPr>
          <p:nvPr>
            <p:ph type="ftr" sz="quarter" idx="11"/>
          </p:nvPr>
        </p:nvSpPr>
        <p:spPr bwMode="gray">
          <a:xfrm rot="5400000">
            <a:off x="6713982" y="2420874"/>
            <a:ext cx="2894846" cy="228601"/>
          </a:xfrm>
        </p:spPr>
        <p:txBody>
          <a:bodyPr/>
          <a:lstStyle>
            <a:lvl1pPr>
              <a:defRPr b="0" i="0">
                <a:solidFill>
                  <a:schemeClr val="bg1">
                    <a:alpha val="60000"/>
                  </a:schemeClr>
                </a:solidFill>
              </a:defRPr>
            </a:lvl1pPr>
          </a:lstStyle>
          <a:p>
            <a:r>
              <a:rPr lang="en-US"/>
              <a:t>Footer</a:t>
            </a:r>
            <a:endParaRPr lang="en-US" dirty="0"/>
          </a:p>
        </p:txBody>
      </p:sp>
      <p:sp>
        <p:nvSpPr>
          <p:cNvPr id="11" name="Rectangle 10"/>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7764406" y="221797"/>
            <a:ext cx="628649" cy="575765"/>
          </a:xfrm>
        </p:spPr>
        <p:txBody>
          <a:bodyPr/>
          <a:lstStyle/>
          <a:p>
            <a:r>
              <a:rPr lang="en-US"/>
              <a:t>&lt;#&gt;</a:t>
            </a:r>
            <a:endParaRPr lang="en-US" dirty="0"/>
          </a:p>
        </p:txBody>
      </p:sp>
    </p:spTree>
    <p:extLst>
      <p:ext uri="{BB962C8B-B14F-4D97-AF65-F5344CB8AC3E}">
        <p14:creationId xmlns:p14="http://schemas.microsoft.com/office/powerpoint/2010/main" val="603996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9144000" cy="51435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3727445"/>
            <a:ext cx="6619244"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216" y="514350"/>
            <a:ext cx="6619244" cy="257175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66215" y="4152499"/>
            <a:ext cx="6619244" cy="370284"/>
          </a:xfrm>
        </p:spPr>
        <p:txBody>
          <a:bodyPr>
            <a:normAutofit/>
          </a:bodyPr>
          <a:lstStyle>
            <a:lvl1pPr marL="0" indent="0">
              <a:buNone/>
              <a:defRPr sz="900">
                <a:solidFill>
                  <a:schemeClr val="accent1">
                    <a:lumMod val="60000"/>
                    <a:lumOff val="40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Date</a:t>
            </a:r>
            <a:endParaRPr lang="en-US" dirty="0"/>
          </a:p>
        </p:txBody>
      </p:sp>
      <p:sp>
        <p:nvSpPr>
          <p:cNvPr id="6" name="Footer Placeholder 5"/>
          <p:cNvSpPr>
            <a:spLocks noGrp="1"/>
          </p:cNvSpPr>
          <p:nvPr>
            <p:ph type="ftr" sz="quarter" idx="11"/>
          </p:nvPr>
        </p:nvSpPr>
        <p:spPr/>
        <p:txBody>
          <a:bodyPr/>
          <a:lstStyle/>
          <a:p>
            <a:r>
              <a:rPr lang="en-US"/>
              <a:t>Footer</a:t>
            </a:r>
            <a:endParaRPr lang="en-US" dirty="0"/>
          </a:p>
        </p:txBody>
      </p:sp>
      <p:sp>
        <p:nvSpPr>
          <p:cNvPr id="16" name="Rectangle 15"/>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30496089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9144000" cy="51435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1598" y="797563"/>
            <a:ext cx="6623862" cy="1029740"/>
          </a:xfrm>
        </p:spPr>
        <p:txBody>
          <a:bodyPr/>
          <a:lstStyle>
            <a:lvl1pPr>
              <a:defRPr sz="3000"/>
            </a:lvl1pPr>
          </a:lstStyle>
          <a:p>
            <a:r>
              <a:rPr lang="en-US"/>
              <a:t>Click to edit Master title style</a:t>
            </a:r>
            <a:endParaRPr lang="en-US" dirty="0"/>
          </a:p>
        </p:txBody>
      </p:sp>
      <p:sp>
        <p:nvSpPr>
          <p:cNvPr id="8" name="Text Placeholder 3"/>
          <p:cNvSpPr>
            <a:spLocks noGrp="1"/>
          </p:cNvSpPr>
          <p:nvPr>
            <p:ph type="body" sz="half" idx="2"/>
          </p:nvPr>
        </p:nvSpPr>
        <p:spPr>
          <a:xfrm>
            <a:off x="866216" y="2657475"/>
            <a:ext cx="6619244" cy="1857375"/>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Date</a:t>
            </a:r>
            <a:endParaRPr lang="en-US" dirty="0"/>
          </a:p>
        </p:txBody>
      </p:sp>
      <p:sp>
        <p:nvSpPr>
          <p:cNvPr id="5" name="Footer Placeholder 4"/>
          <p:cNvSpPr>
            <a:spLocks noGrp="1"/>
          </p:cNvSpPr>
          <p:nvPr>
            <p:ph type="ftr" sz="quarter" idx="11"/>
          </p:nvPr>
        </p:nvSpPr>
        <p:spPr/>
        <p:txBody>
          <a:bodyPr/>
          <a:lstStyle/>
          <a:p>
            <a:r>
              <a:rPr lang="en-US"/>
              <a:t>Footer</a:t>
            </a:r>
            <a:endParaRPr lang="en-US" dirty="0"/>
          </a:p>
        </p:txBody>
      </p:sp>
      <p:sp>
        <p:nvSpPr>
          <p:cNvPr id="13" name="Rectangle 12"/>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2964163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9144000" cy="51435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661175" y="455502"/>
            <a:ext cx="601434" cy="1200329"/>
          </a:xfrm>
          <a:prstGeom prst="rect">
            <a:avLst/>
          </a:prstGeom>
          <a:noFill/>
        </p:spPr>
        <p:txBody>
          <a:bodyPr wrap="square" rtlCol="0">
            <a:spAutoFit/>
          </a:bodyPr>
          <a:lstStyle/>
          <a:p>
            <a:pPr algn="r"/>
            <a:r>
              <a:rPr lang="en-US" sz="7200" b="0" i="0" dirty="0">
                <a:solidFill>
                  <a:schemeClr val="accent1">
                    <a:lumMod val="60000"/>
                    <a:lumOff val="40000"/>
                  </a:schemeClr>
                </a:solidFill>
                <a:latin typeface="Arial"/>
                <a:cs typeface="Arial"/>
              </a:rPr>
              <a:t>“</a:t>
            </a:r>
          </a:p>
        </p:txBody>
      </p:sp>
      <p:sp>
        <p:nvSpPr>
          <p:cNvPr id="13" name="TextBox 12"/>
          <p:cNvSpPr txBox="1"/>
          <p:nvPr/>
        </p:nvSpPr>
        <p:spPr bwMode="gray">
          <a:xfrm>
            <a:off x="7413344" y="1960341"/>
            <a:ext cx="489572" cy="1200329"/>
          </a:xfrm>
          <a:prstGeom prst="rect">
            <a:avLst/>
          </a:prstGeom>
          <a:noFill/>
        </p:spPr>
        <p:txBody>
          <a:bodyPr wrap="square" rtlCol="0">
            <a:spAutoFit/>
          </a:bodyPr>
          <a:lstStyle/>
          <a:p>
            <a:pPr algn="r"/>
            <a:r>
              <a:rPr lang="en-US" sz="72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186408" y="736600"/>
            <a:ext cx="6340430" cy="2022474"/>
          </a:xfrm>
        </p:spPr>
        <p:txBody>
          <a:bodyPr/>
          <a:lstStyle>
            <a:lvl1pPr>
              <a:defRPr sz="3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459459" y="2759074"/>
            <a:ext cx="5798414" cy="256631"/>
          </a:xfrm>
        </p:spPr>
        <p:txBody>
          <a:bodyPr anchor="t">
            <a:normAutofit/>
          </a:bodyPr>
          <a:lstStyle>
            <a:lvl1pPr marL="0" indent="0">
              <a:buNone/>
              <a:defRPr lang="en-US" sz="1050" b="0" i="0" kern="1200" cap="small" dirty="0">
                <a:solidFill>
                  <a:schemeClr val="accent1">
                    <a:lumMod val="60000"/>
                    <a:lumOff val="40000"/>
                  </a:schemeClr>
                </a:solidFill>
                <a:latin typeface="+mn-lt"/>
                <a:ea typeface="+mn-ea"/>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0" name="Text Placeholder 3"/>
          <p:cNvSpPr>
            <a:spLocks noGrp="1"/>
          </p:cNvSpPr>
          <p:nvPr>
            <p:ph type="body" sz="half" idx="2"/>
          </p:nvPr>
        </p:nvSpPr>
        <p:spPr>
          <a:xfrm>
            <a:off x="866216" y="3771899"/>
            <a:ext cx="6933673" cy="748393"/>
          </a:xfrm>
        </p:spPr>
        <p:txBody>
          <a:bodyPr anchor="ct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Date</a:t>
            </a:r>
            <a:endParaRPr lang="en-US" dirty="0"/>
          </a:p>
        </p:txBody>
      </p:sp>
      <p:sp>
        <p:nvSpPr>
          <p:cNvPr id="5" name="Footer Placeholder 4"/>
          <p:cNvSpPr>
            <a:spLocks noGrp="1"/>
          </p:cNvSpPr>
          <p:nvPr>
            <p:ph type="ftr" sz="quarter" idx="11"/>
          </p:nvPr>
        </p:nvSpPr>
        <p:spPr/>
        <p:txBody>
          <a:bodyPr/>
          <a:lstStyle/>
          <a:p>
            <a:r>
              <a:rPr lang="en-US"/>
              <a:t>Footer</a:t>
            </a:r>
            <a:endParaRPr lang="en-US" dirty="0"/>
          </a:p>
        </p:txBody>
      </p:sp>
      <p:sp>
        <p:nvSpPr>
          <p:cNvPr id="19" name="Rectangle 18"/>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7581054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9144000" cy="51435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1778000"/>
            <a:ext cx="6619245" cy="1366886"/>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768725"/>
            <a:ext cx="6619244" cy="645300"/>
          </a:xfrm>
        </p:spPr>
        <p:txBody>
          <a:bodyPr anchor="t"/>
          <a:lstStyle>
            <a:lvl1pPr marL="0" indent="0" algn="l">
              <a:buNone/>
              <a:defRPr sz="1500" cap="none">
                <a:solidFill>
                  <a:schemeClr val="accent1">
                    <a:lumMod val="60000"/>
                    <a:lumOff val="4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Date</a:t>
            </a:r>
            <a:endParaRPr lang="en-US" dirty="0"/>
          </a:p>
        </p:txBody>
      </p:sp>
      <p:sp>
        <p:nvSpPr>
          <p:cNvPr id="5" name="Footer Placeholder 4"/>
          <p:cNvSpPr>
            <a:spLocks noGrp="1"/>
          </p:cNvSpPr>
          <p:nvPr>
            <p:ph type="ftr" sz="quarter" idx="11"/>
          </p:nvPr>
        </p:nvSpPr>
        <p:spPr/>
        <p:txBody>
          <a:bodyPr/>
          <a:lstStyle/>
          <a:p>
            <a:r>
              <a:rPr lang="en-US"/>
              <a:t>Footer</a:t>
            </a:r>
            <a:endParaRPr lang="en-US" dirty="0"/>
          </a:p>
        </p:txBody>
      </p:sp>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12527539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866216" y="730251"/>
            <a:ext cx="6619244" cy="530223"/>
          </a:xfrm>
        </p:spPr>
        <p:txBody>
          <a:bodyPr/>
          <a:lstStyle>
            <a:lvl1pPr>
              <a:defRPr sz="2700"/>
            </a:lvl1pPr>
          </a:lstStyle>
          <a:p>
            <a:r>
              <a:rPr lang="en-US"/>
              <a:t>Click to edit Master title style</a:t>
            </a:r>
            <a:endParaRPr lang="en-US" dirty="0"/>
          </a:p>
        </p:txBody>
      </p:sp>
      <p:sp>
        <p:nvSpPr>
          <p:cNvPr id="3" name="Text Placeholder 2"/>
          <p:cNvSpPr>
            <a:spLocks noGrp="1"/>
          </p:cNvSpPr>
          <p:nvPr>
            <p:ph type="body" idx="1"/>
          </p:nvPr>
        </p:nvSpPr>
        <p:spPr>
          <a:xfrm>
            <a:off x="866215" y="1952626"/>
            <a:ext cx="2356409" cy="432197"/>
          </a:xfrm>
        </p:spPr>
        <p:txBody>
          <a:bodyPr anchor="b">
            <a:noAutofit/>
          </a:bodyPr>
          <a:lstStyle>
            <a:lvl1pPr marL="0" indent="0">
              <a:buNone/>
              <a:defRPr sz="1800" b="0">
                <a:solidFill>
                  <a:schemeClr val="accent1">
                    <a:lumMod val="60000"/>
                    <a:lumOff val="4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866215" y="2384823"/>
            <a:ext cx="2356409" cy="2135470"/>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3384541" y="1952625"/>
            <a:ext cx="2360257" cy="432197"/>
          </a:xfrm>
        </p:spPr>
        <p:txBody>
          <a:bodyPr anchor="b">
            <a:noAutofit/>
          </a:bodyPr>
          <a:lstStyle>
            <a:lvl1pPr marL="0" indent="0">
              <a:buNone/>
              <a:defRPr sz="1800" b="0">
                <a:solidFill>
                  <a:schemeClr val="accent1">
                    <a:lumMod val="60000"/>
                    <a:lumOff val="4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3384541" y="2384823"/>
            <a:ext cx="2360257" cy="2135470"/>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916101" y="1952626"/>
            <a:ext cx="2359298" cy="432197"/>
          </a:xfrm>
        </p:spPr>
        <p:txBody>
          <a:bodyPr anchor="b">
            <a:noAutofit/>
          </a:bodyPr>
          <a:lstStyle>
            <a:lvl1pPr marL="0" indent="0">
              <a:buNone/>
              <a:defRPr sz="1800" b="0">
                <a:solidFill>
                  <a:schemeClr val="accent1">
                    <a:lumMod val="60000"/>
                    <a:lumOff val="4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5916247" y="2384822"/>
            <a:ext cx="2359152" cy="2135470"/>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3302978" y="1927225"/>
            <a:ext cx="0" cy="261937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829301" y="1927225"/>
            <a:ext cx="0" cy="261937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a:t>Date</a:t>
            </a:r>
            <a:endParaRPr lang="en-US" dirty="0"/>
          </a:p>
        </p:txBody>
      </p:sp>
      <p:sp>
        <p:nvSpPr>
          <p:cNvPr id="8" name="Footer Placeholder 7"/>
          <p:cNvSpPr>
            <a:spLocks noGrp="1"/>
          </p:cNvSpPr>
          <p:nvPr>
            <p:ph type="ftr" sz="quarter" idx="11"/>
          </p:nvPr>
        </p:nvSpPr>
        <p:spPr/>
        <p:txBody>
          <a:bodyPr/>
          <a:lstStyle/>
          <a:p>
            <a:r>
              <a:rPr lang="en-US"/>
              <a:t>Footer</a:t>
            </a:r>
            <a:endParaRPr lang="en-US" dirty="0"/>
          </a:p>
        </p:txBody>
      </p:sp>
      <p:sp>
        <p:nvSpPr>
          <p:cNvPr id="9" name="Slide Number Placeholder 8"/>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14878702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866216" y="730251"/>
            <a:ext cx="6619244" cy="530223"/>
          </a:xfrm>
        </p:spPr>
        <p:txBody>
          <a:bodyPr/>
          <a:lstStyle>
            <a:lvl1pPr>
              <a:defRPr sz="2700"/>
            </a:lvl1pPr>
          </a:lstStyle>
          <a:p>
            <a:r>
              <a:rPr lang="en-US"/>
              <a:t>Click to edit Master title style</a:t>
            </a:r>
            <a:endParaRPr lang="en-US" dirty="0"/>
          </a:p>
        </p:txBody>
      </p:sp>
      <p:sp>
        <p:nvSpPr>
          <p:cNvPr id="3" name="Text Placeholder 2"/>
          <p:cNvSpPr>
            <a:spLocks noGrp="1"/>
          </p:cNvSpPr>
          <p:nvPr>
            <p:ph type="body" idx="1"/>
          </p:nvPr>
        </p:nvSpPr>
        <p:spPr>
          <a:xfrm>
            <a:off x="866215" y="3399633"/>
            <a:ext cx="2287829" cy="432197"/>
          </a:xfrm>
        </p:spPr>
        <p:txBody>
          <a:bodyPr anchor="b">
            <a:noAutofit/>
          </a:bodyPr>
          <a:lstStyle>
            <a:lvl1pPr marL="0" indent="0">
              <a:buNone/>
              <a:defRPr sz="1800" b="0">
                <a:solidFill>
                  <a:schemeClr val="accent1">
                    <a:lumMod val="60000"/>
                    <a:lumOff val="4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Picture Placeholder 2"/>
          <p:cNvSpPr>
            <a:spLocks noGrp="1" noChangeAspect="1"/>
          </p:cNvSpPr>
          <p:nvPr>
            <p:ph type="pic" idx="15"/>
          </p:nvPr>
        </p:nvSpPr>
        <p:spPr>
          <a:xfrm>
            <a:off x="1000915" y="1952625"/>
            <a:ext cx="2018432"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2" name="Text Placeholder 3"/>
          <p:cNvSpPr>
            <a:spLocks noGrp="1"/>
          </p:cNvSpPr>
          <p:nvPr>
            <p:ph type="body" sz="half" idx="18"/>
          </p:nvPr>
        </p:nvSpPr>
        <p:spPr>
          <a:xfrm>
            <a:off x="866215" y="3831830"/>
            <a:ext cx="2287829" cy="68846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3426649" y="3399634"/>
            <a:ext cx="2287829" cy="432197"/>
          </a:xfrm>
        </p:spPr>
        <p:txBody>
          <a:bodyPr anchor="b">
            <a:noAutofit/>
          </a:bodyPr>
          <a:lstStyle>
            <a:lvl1pPr marL="0" indent="0">
              <a:buNone/>
              <a:defRPr sz="1800" b="0">
                <a:solidFill>
                  <a:schemeClr val="accent1">
                    <a:lumMod val="60000"/>
                    <a:lumOff val="4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1" name="Picture Placeholder 2"/>
          <p:cNvSpPr>
            <a:spLocks noGrp="1" noChangeAspect="1"/>
          </p:cNvSpPr>
          <p:nvPr>
            <p:ph type="pic" idx="21"/>
          </p:nvPr>
        </p:nvSpPr>
        <p:spPr>
          <a:xfrm>
            <a:off x="3561347" y="1952625"/>
            <a:ext cx="2018432"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3" name="Text Placeholder 3"/>
          <p:cNvSpPr>
            <a:spLocks noGrp="1"/>
          </p:cNvSpPr>
          <p:nvPr>
            <p:ph type="body" sz="half" idx="19"/>
          </p:nvPr>
        </p:nvSpPr>
        <p:spPr>
          <a:xfrm>
            <a:off x="3427629" y="3831829"/>
            <a:ext cx="2287829" cy="68846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987082" y="3399634"/>
            <a:ext cx="2288321" cy="432197"/>
          </a:xfrm>
        </p:spPr>
        <p:txBody>
          <a:bodyPr anchor="b">
            <a:noAutofit/>
          </a:bodyPr>
          <a:lstStyle>
            <a:lvl1pPr marL="0" indent="0">
              <a:buNone/>
              <a:defRPr sz="1800" b="0">
                <a:solidFill>
                  <a:schemeClr val="accent1">
                    <a:lumMod val="60000"/>
                    <a:lumOff val="4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2" name="Picture Placeholder 2"/>
          <p:cNvSpPr>
            <a:spLocks noGrp="1" noChangeAspect="1"/>
          </p:cNvSpPr>
          <p:nvPr>
            <p:ph type="pic" idx="22"/>
          </p:nvPr>
        </p:nvSpPr>
        <p:spPr>
          <a:xfrm>
            <a:off x="6122273" y="1952625"/>
            <a:ext cx="2018432"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20"/>
          </p:nvPr>
        </p:nvSpPr>
        <p:spPr>
          <a:xfrm>
            <a:off x="5987081" y="3831828"/>
            <a:ext cx="2288322" cy="68846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43" name="Straight Connector 42"/>
          <p:cNvCxnSpPr/>
          <p:nvPr/>
        </p:nvCxnSpPr>
        <p:spPr>
          <a:xfrm>
            <a:off x="3304373" y="1927225"/>
            <a:ext cx="0" cy="261937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5848352" y="1927225"/>
            <a:ext cx="0" cy="261937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a:t>Date</a:t>
            </a:r>
            <a:endParaRPr lang="en-US" dirty="0"/>
          </a:p>
        </p:txBody>
      </p:sp>
      <p:sp>
        <p:nvSpPr>
          <p:cNvPr id="8" name="Footer Placeholder 7"/>
          <p:cNvSpPr>
            <a:spLocks noGrp="1"/>
          </p:cNvSpPr>
          <p:nvPr>
            <p:ph type="ftr" sz="quarter" idx="11"/>
          </p:nvPr>
        </p:nvSpPr>
        <p:spPr>
          <a:xfrm>
            <a:off x="420833" y="4793879"/>
            <a:ext cx="2733212" cy="228601"/>
          </a:xfrm>
        </p:spPr>
        <p:txBody>
          <a:bodyPr/>
          <a:lstStyle/>
          <a:p>
            <a:r>
              <a:rPr lang="en-US"/>
              <a:t>Footer</a:t>
            </a:r>
            <a:endParaRPr lang="en-US" dirty="0"/>
          </a:p>
        </p:txBody>
      </p:sp>
      <p:sp>
        <p:nvSpPr>
          <p:cNvPr id="9" name="Slide Number Placeholder 8"/>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10390562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66216" y="730251"/>
            <a:ext cx="6619244" cy="530223"/>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866216" y="1952625"/>
            <a:ext cx="6619244" cy="2562225"/>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21580" y="4793879"/>
            <a:ext cx="742949" cy="228599"/>
          </a:xfrm>
        </p:spPr>
        <p:txBody>
          <a:bodyPr/>
          <a:lstStyle/>
          <a:p>
            <a:fld id="{7CF136BF-7759-4ED3-B717-3E03EBC11398}" type="datetime1">
              <a:rPr lang="en-US" smtClean="0"/>
              <a:pPr/>
              <a:t>2/29/2024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EA8B7AC-BCC1-4DF4-B166-ED2DD9B8DAE1}" type="slidenum">
              <a:rPr lang="en-IN" smtClean="0"/>
              <a:pPr/>
              <a:t>‹#›</a:t>
            </a:fld>
            <a:endParaRPr lang="en-IN" dirty="0"/>
          </a:p>
        </p:txBody>
      </p:sp>
    </p:spTree>
    <p:extLst>
      <p:ext uri="{BB962C8B-B14F-4D97-AF65-F5344CB8AC3E}">
        <p14:creationId xmlns:p14="http://schemas.microsoft.com/office/powerpoint/2010/main" val="7010177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9144000" cy="51435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6438927" y="958850"/>
            <a:ext cx="1057474" cy="3561443"/>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866216" y="958850"/>
            <a:ext cx="4692019" cy="356144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989829" y="4793879"/>
            <a:ext cx="744101" cy="228599"/>
          </a:xfrm>
        </p:spPr>
        <p:txBody>
          <a:bodyPr/>
          <a:lstStyle/>
          <a:p>
            <a:fld id="{45A1E09D-EAB7-41E5-8839-EE31BF8F8865}" type="datetime1">
              <a:rPr lang="en-US" smtClean="0"/>
              <a:pPr/>
              <a:t>2/29/2024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84FFB74-595D-415A-8C0F-66D214D187E6}" type="slidenum">
              <a:rPr lang="en-IN" smtClean="0"/>
              <a:pPr/>
              <a:t>‹#›</a:t>
            </a:fld>
            <a:endParaRPr lang="en-IN" dirty="0"/>
          </a:p>
        </p:txBody>
      </p:sp>
    </p:spTree>
    <p:extLst>
      <p:ext uri="{BB962C8B-B14F-4D97-AF65-F5344CB8AC3E}">
        <p14:creationId xmlns:p14="http://schemas.microsoft.com/office/powerpoint/2010/main" val="3539522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866216" y="1952625"/>
            <a:ext cx="6619244" cy="2562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Date</a:t>
            </a:r>
            <a:endParaRPr lang="en-US" dirty="0"/>
          </a:p>
        </p:txBody>
      </p:sp>
      <p:sp>
        <p:nvSpPr>
          <p:cNvPr id="5" name="Footer Placeholder 4"/>
          <p:cNvSpPr>
            <a:spLocks noGrp="1"/>
          </p:cNvSpPr>
          <p:nvPr>
            <p:ph type="ftr" sz="quarter" idx="11"/>
          </p:nvPr>
        </p:nvSpPr>
        <p:spPr/>
        <p:txBody>
          <a:bodyPr/>
          <a:lstStyle/>
          <a:p>
            <a:r>
              <a:rPr lang="en-US"/>
              <a:t>Footer</a:t>
            </a:r>
            <a:endParaRPr lang="en-US" dirty="0"/>
          </a:p>
        </p:txBody>
      </p:sp>
      <p:sp>
        <p:nvSpPr>
          <p:cNvPr id="6" name="Slide Number Placeholder 5"/>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2669990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9144000" cy="51435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2008234"/>
            <a:ext cx="3263269" cy="1712868"/>
          </a:xfrm>
        </p:spPr>
        <p:txBody>
          <a:bodyPr anchor="ctr"/>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5171670" y="2008233"/>
            <a:ext cx="2818159" cy="1712868"/>
          </a:xfrm>
        </p:spPr>
        <p:txBody>
          <a:bodyPr anchor="ctr"/>
          <a:lstStyle>
            <a:lvl1pPr marL="0" indent="0" algn="l">
              <a:buNone/>
              <a:defRPr sz="1500" cap="all">
                <a:solidFill>
                  <a:schemeClr val="accent1">
                    <a:lumMod val="60000"/>
                    <a:lumOff val="4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Date</a:t>
            </a:r>
            <a:endParaRPr lang="en-US" dirty="0"/>
          </a:p>
        </p:txBody>
      </p:sp>
      <p:sp>
        <p:nvSpPr>
          <p:cNvPr id="5" name="Footer Placeholder 4"/>
          <p:cNvSpPr>
            <a:spLocks noGrp="1"/>
          </p:cNvSpPr>
          <p:nvPr>
            <p:ph type="ftr" sz="quarter" idx="11"/>
          </p:nvPr>
        </p:nvSpPr>
        <p:spPr/>
        <p:txBody>
          <a:bodyPr/>
          <a:lstStyle/>
          <a:p>
            <a:r>
              <a:rPr lang="en-US"/>
              <a:t>Footer</a:t>
            </a:r>
            <a:endParaRPr lang="en-US" dirty="0"/>
          </a:p>
        </p:txBody>
      </p:sp>
      <p:sp>
        <p:nvSpPr>
          <p:cNvPr id="16" name="Rectangle 15"/>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1773553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66215" y="1952625"/>
            <a:ext cx="3618869" cy="256222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6535" y="1952625"/>
            <a:ext cx="3618869" cy="256222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Date</a:t>
            </a:r>
            <a:endParaRPr lang="en-US" dirty="0"/>
          </a:p>
        </p:txBody>
      </p:sp>
      <p:sp>
        <p:nvSpPr>
          <p:cNvPr id="6" name="Footer Placeholder 5"/>
          <p:cNvSpPr>
            <a:spLocks noGrp="1"/>
          </p:cNvSpPr>
          <p:nvPr>
            <p:ph type="ftr" sz="quarter" idx="11"/>
          </p:nvPr>
        </p:nvSpPr>
        <p:spPr/>
        <p:txBody>
          <a:bodyPr/>
          <a:lstStyle/>
          <a:p>
            <a:r>
              <a:rPr lang="en-US"/>
              <a:t>Footer</a:t>
            </a:r>
            <a:endParaRPr lang="en-US" dirty="0"/>
          </a:p>
        </p:txBody>
      </p:sp>
      <p:sp>
        <p:nvSpPr>
          <p:cNvPr id="7" name="Slide Number Placeholder 6"/>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2571905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66216" y="1952625"/>
            <a:ext cx="3618868"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66215" y="2384822"/>
            <a:ext cx="3618869" cy="213002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56535" y="1952625"/>
            <a:ext cx="3618869"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56535" y="2384822"/>
            <a:ext cx="3618869" cy="2130029"/>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Date</a:t>
            </a:r>
            <a:endParaRPr lang="en-US" dirty="0"/>
          </a:p>
        </p:txBody>
      </p:sp>
      <p:sp>
        <p:nvSpPr>
          <p:cNvPr id="8" name="Footer Placeholder 7"/>
          <p:cNvSpPr>
            <a:spLocks noGrp="1"/>
          </p:cNvSpPr>
          <p:nvPr>
            <p:ph type="ftr" sz="quarter" idx="11"/>
          </p:nvPr>
        </p:nvSpPr>
        <p:spPr/>
        <p:txBody>
          <a:bodyPr/>
          <a:lstStyle/>
          <a:p>
            <a:r>
              <a:rPr lang="en-US"/>
              <a:t>Footer</a:t>
            </a:r>
            <a:endParaRPr lang="en-US" dirty="0"/>
          </a:p>
        </p:txBody>
      </p:sp>
      <p:sp>
        <p:nvSpPr>
          <p:cNvPr id="9" name="Slide Number Placeholder 8"/>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2101589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866216" y="730251"/>
            <a:ext cx="6571060" cy="530223"/>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Date</a:t>
            </a:r>
            <a:endParaRPr lang="en-US" dirty="0"/>
          </a:p>
        </p:txBody>
      </p:sp>
      <p:sp>
        <p:nvSpPr>
          <p:cNvPr id="4" name="Footer Placeholder 3"/>
          <p:cNvSpPr>
            <a:spLocks noGrp="1"/>
          </p:cNvSpPr>
          <p:nvPr>
            <p:ph type="ftr" sz="quarter" idx="11"/>
          </p:nvPr>
        </p:nvSpPr>
        <p:spPr/>
        <p:txBody>
          <a:bodyPr/>
          <a:lstStyle/>
          <a:p>
            <a:r>
              <a:rPr lang="en-US"/>
              <a:t>Footer</a:t>
            </a:r>
            <a:endParaRPr lang="en-US" dirty="0"/>
          </a:p>
        </p:txBody>
      </p:sp>
      <p:sp>
        <p:nvSpPr>
          <p:cNvPr id="5" name="Slide Number Placeholder 4"/>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702289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Date</a:t>
            </a:r>
            <a:endParaRPr lang="en-US" dirty="0"/>
          </a:p>
        </p:txBody>
      </p:sp>
      <p:sp>
        <p:nvSpPr>
          <p:cNvPr id="3" name="Footer Placeholder 2"/>
          <p:cNvSpPr>
            <a:spLocks noGrp="1"/>
          </p:cNvSpPr>
          <p:nvPr>
            <p:ph type="ftr" sz="quarter" idx="11"/>
          </p:nvPr>
        </p:nvSpPr>
        <p:spPr/>
        <p:txBody>
          <a:bodyPr/>
          <a:lstStyle/>
          <a:p>
            <a:r>
              <a:rPr lang="en-US"/>
              <a:t>Footer</a:t>
            </a:r>
            <a:endParaRPr lang="en-US" dirty="0"/>
          </a:p>
        </p:txBody>
      </p:sp>
      <p:sp>
        <p:nvSpPr>
          <p:cNvPr id="7" name="Rectangle 6"/>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3065956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9144000" cy="51435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971550"/>
            <a:ext cx="2094869" cy="1200150"/>
          </a:xfrm>
        </p:spPr>
        <p:txBody>
          <a:bodyPr anchor="b"/>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4335859" y="1085850"/>
            <a:ext cx="3892550" cy="3429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866215" y="2346961"/>
            <a:ext cx="2094869" cy="2171699"/>
          </a:xfrm>
        </p:spPr>
        <p:txBody>
          <a:bodyPr/>
          <a:lstStyle>
            <a:lvl1pPr marL="0" indent="0">
              <a:buNone/>
              <a:defRPr sz="1050">
                <a:solidFill>
                  <a:schemeClr val="accent1">
                    <a:lumMod val="60000"/>
                    <a:lumOff val="40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Date</a:t>
            </a:r>
            <a:endParaRPr lang="en-US" dirty="0"/>
          </a:p>
        </p:txBody>
      </p:sp>
      <p:sp>
        <p:nvSpPr>
          <p:cNvPr id="6" name="Footer Placeholder 5"/>
          <p:cNvSpPr>
            <a:spLocks noGrp="1"/>
          </p:cNvSpPr>
          <p:nvPr>
            <p:ph type="ftr" sz="quarter" idx="11"/>
          </p:nvPr>
        </p:nvSpPr>
        <p:spPr/>
        <p:txBody>
          <a:bodyPr/>
          <a:lstStyle/>
          <a:p>
            <a:r>
              <a:rPr lang="en-US"/>
              <a:t>Footer</a:t>
            </a:r>
            <a:endParaRPr lang="en-US" dirty="0"/>
          </a:p>
        </p:txBody>
      </p:sp>
      <p:sp>
        <p:nvSpPr>
          <p:cNvPr id="16" name="Rectangle 15"/>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1816168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9144000" cy="51435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1270000"/>
            <a:ext cx="2898851" cy="1301750"/>
          </a:xfrm>
        </p:spPr>
        <p:txBody>
          <a:bodyPr anchor="b">
            <a:normAutofit/>
          </a:bodyPr>
          <a:lstStyle>
            <a:lvl1pPr algn="l">
              <a:defRPr sz="27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4910903" y="857250"/>
            <a:ext cx="2420395"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866216" y="2743200"/>
            <a:ext cx="2894409" cy="1028700"/>
          </a:xfrm>
        </p:spPr>
        <p:txBody>
          <a:bodyPr>
            <a:normAutofit/>
          </a:bodyPr>
          <a:lstStyle>
            <a:lvl1pPr marL="0" indent="0">
              <a:buNone/>
              <a:defRPr sz="1050">
                <a:solidFill>
                  <a:schemeClr val="accent1">
                    <a:lumMod val="60000"/>
                    <a:lumOff val="40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Date</a:t>
            </a:r>
            <a:endParaRPr lang="en-US" dirty="0"/>
          </a:p>
        </p:txBody>
      </p:sp>
      <p:sp>
        <p:nvSpPr>
          <p:cNvPr id="6" name="Footer Placeholder 5"/>
          <p:cNvSpPr>
            <a:spLocks noGrp="1"/>
          </p:cNvSpPr>
          <p:nvPr>
            <p:ph type="ftr" sz="quarter" idx="11"/>
          </p:nvPr>
        </p:nvSpPr>
        <p:spPr/>
        <p:txBody>
          <a:bodyPr/>
          <a:lstStyle/>
          <a:p>
            <a:r>
              <a:rPr lang="en-US"/>
              <a:t>Footer</a:t>
            </a:r>
            <a:endParaRPr lang="en-US" dirty="0"/>
          </a:p>
        </p:txBody>
      </p:sp>
      <p:sp>
        <p:nvSpPr>
          <p:cNvPr id="16" name="Rectangle 15"/>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r>
              <a:rPr lang="en-US"/>
              <a:t>&lt;#&gt;</a:t>
            </a:r>
            <a:endParaRPr lang="en-US" dirty="0"/>
          </a:p>
        </p:txBody>
      </p:sp>
    </p:spTree>
    <p:extLst>
      <p:ext uri="{BB962C8B-B14F-4D97-AF65-F5344CB8AC3E}">
        <p14:creationId xmlns:p14="http://schemas.microsoft.com/office/powerpoint/2010/main" val="1188286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9144000" cy="51435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866216" y="730251"/>
            <a:ext cx="6571060" cy="53022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866216" y="1952625"/>
            <a:ext cx="6571060" cy="25622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89829" y="4793879"/>
            <a:ext cx="742949" cy="228599"/>
          </a:xfrm>
          <a:prstGeom prst="rect">
            <a:avLst/>
          </a:prstGeom>
        </p:spPr>
        <p:txBody>
          <a:bodyPr vert="horz" lIns="91440" tIns="45720" rIns="91440" bIns="45720" rtlCol="0" anchor="ctr"/>
          <a:lstStyle>
            <a:lvl1pPr algn="r">
              <a:defRPr sz="750" b="1" i="0">
                <a:solidFill>
                  <a:schemeClr val="accent1"/>
                </a:solidFill>
              </a:defRPr>
            </a:lvl1pPr>
          </a:lstStyle>
          <a:p>
            <a:r>
              <a:rPr lang="en-US"/>
              <a:t>Date</a:t>
            </a:r>
            <a:endParaRPr lang="en-US" dirty="0"/>
          </a:p>
        </p:txBody>
      </p:sp>
      <p:sp>
        <p:nvSpPr>
          <p:cNvPr id="5" name="Footer Placeholder 4"/>
          <p:cNvSpPr>
            <a:spLocks noGrp="1"/>
          </p:cNvSpPr>
          <p:nvPr>
            <p:ph type="ftr" sz="quarter" idx="3"/>
          </p:nvPr>
        </p:nvSpPr>
        <p:spPr>
          <a:xfrm>
            <a:off x="420833" y="4793879"/>
            <a:ext cx="2894846" cy="228601"/>
          </a:xfrm>
          <a:prstGeom prst="rect">
            <a:avLst/>
          </a:prstGeom>
        </p:spPr>
        <p:txBody>
          <a:bodyPr vert="horz" lIns="91440" tIns="45720" rIns="91440" bIns="45720" rtlCol="0" anchor="ctr"/>
          <a:lstStyle>
            <a:lvl1pPr algn="l">
              <a:defRPr sz="750" b="1" i="0">
                <a:solidFill>
                  <a:schemeClr val="accent1"/>
                </a:solidFill>
              </a:defRPr>
            </a:lvl1pPr>
          </a:lstStyle>
          <a:p>
            <a:r>
              <a:rPr lang="en-US"/>
              <a:t>Footer</a:t>
            </a:r>
            <a:endParaRPr lang="en-US" dirty="0"/>
          </a:p>
        </p:txBody>
      </p:sp>
      <p:sp>
        <p:nvSpPr>
          <p:cNvPr id="21" name="Rectangle 20"/>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7764406" y="221797"/>
            <a:ext cx="628649" cy="575765"/>
          </a:xfrm>
          <a:prstGeom prst="rect">
            <a:avLst/>
          </a:prstGeom>
        </p:spPr>
        <p:txBody>
          <a:bodyPr vert="horz" lIns="91440" tIns="45720" rIns="91440" bIns="45720" rtlCol="0" anchor="b"/>
          <a:lstStyle>
            <a:lvl1pPr algn="ctr">
              <a:defRPr sz="2100" b="0" i="0">
                <a:solidFill>
                  <a:schemeClr val="bg1"/>
                </a:solidFill>
              </a:defRPr>
            </a:lvl1pPr>
          </a:lstStyle>
          <a:p>
            <a:r>
              <a:rPr lang="en-US"/>
              <a:t>&lt;#&gt;</a:t>
            </a:r>
            <a:endParaRPr lang="en-US" dirty="0"/>
          </a:p>
        </p:txBody>
      </p:sp>
    </p:spTree>
    <p:extLst>
      <p:ext uri="{BB962C8B-B14F-4D97-AF65-F5344CB8AC3E}">
        <p14:creationId xmlns:p14="http://schemas.microsoft.com/office/powerpoint/2010/main" val="333720929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p:txStyles>
    <p:titleStyle>
      <a:lvl1pPr algn="l" defTabSz="342900" rtl="0" eaLnBrk="1" latinLnBrk="0" hangingPunct="1">
        <a:spcBef>
          <a:spcPct val="0"/>
        </a:spcBef>
        <a:buNone/>
        <a:defRPr sz="27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b="0" i="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b="0" i="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18">
    <p:spTree>
      <p:nvGrpSpPr>
        <p:cNvPr id="1" name=""/>
        <p:cNvGrpSpPr/>
        <p:nvPr/>
      </p:nvGrpSpPr>
      <p:grpSpPr>
        <a:xfrm>
          <a:off x="0" y="0"/>
          <a:ext cx="0" cy="0"/>
          <a:chOff x="0" y="0"/>
          <a:chExt cx="0" cy="0"/>
        </a:xfrm>
      </p:grpSpPr>
      <p:sp>
        <p:nvSpPr>
          <p:cNvPr id="3" name="Title 4">
            <a:extLst>
              <a:ext uri="{ECA47A1C-100B-4DB8-B2F7-7CEDB1AB940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DB7372C-980F-4F42-8814-033396BB295D}"/>
              </a:ext>
            </a:extLst>
          </p:cNvPr>
          <p:cNvSpPr>
            <a:spLocks noGrp="1"/>
          </p:cNvSpPr>
          <p:nvPr>
            <p:ph type="ctrTitle"/>
          </p:nvPr>
        </p:nvSpPr>
        <p:spPr/>
        <p:txBody>
          <a:bodyPr rtlCol="0"/>
          <a:lstStyle/>
          <a:p>
            <a:r>
              <a:rPr lang="en-US" sz="4000" cap="all" dirty="0">
                <a:solidFill>
                  <a:schemeClr val="accent1"/>
                </a:solidFill>
                <a:effectLst>
                  <a:outerShdw blurRad="19685" dist="12700" dir="5400000">
                    <a:schemeClr val="accent1">
                      <a:alpha val="60000"/>
                      <a:satMod val="130000"/>
                    </a:schemeClr>
                  </a:outerShdw>
                  <a:reflection stA="55000" endPos="48000" dist="500" dir="5400000" sy="-100000" algn="bl" rotWithShape="0"/>
                </a:effectLst>
              </a:rPr>
              <a:t>Online Food Delivery System  (Friendly Café)</a:t>
            </a:r>
            <a:br>
              <a:rPr lang="en-US" sz="6000" cap="all" dirty="0">
                <a:solidFill>
                  <a:schemeClr val="accent1"/>
                </a:solidFill>
                <a:effectLst>
                  <a:outerShdw blurRad="19685" dist="12700" dir="5400000">
                    <a:schemeClr val="accent1">
                      <a:alpha val="60000"/>
                      <a:satMod val="130000"/>
                    </a:schemeClr>
                  </a:outerShdw>
                  <a:reflection stA="55000" endPos="48000" dist="500" dir="5400000" sy="-100000" algn="bl" rotWithShape="0"/>
                </a:effectLst>
              </a:rPr>
            </a:br>
            <a:endParaRPr lang="en-US" sz="6000" cap="all" dirty="0">
              <a:solidFill>
                <a:schemeClr val="accent1"/>
              </a:solidFill>
              <a:effectLst>
                <a:outerShdw blurRad="19685" dist="12700" dir="5400000">
                  <a:schemeClr val="accent1">
                    <a:alpha val="60000"/>
                    <a:satMod val="130000"/>
                  </a:schemeClr>
                </a:outerShdw>
                <a:reflection stA="55000" endPos="48000" dist="500" dir="5400000" sy="-100000" algn="bl" rotWithShape="0"/>
              </a:effectLst>
            </a:endParaRPr>
          </a:p>
        </p:txBody>
      </p:sp>
      <p:sp>
        <p:nvSpPr>
          <p:cNvPr id="2" name="Subtitle 2">
            <a:extLst>
              <a:ext uri="{0C0075FA-E960-46FA-A727-41B7D20349D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288BCDA-17DE-433A-9393-E2D9804456D9}"/>
              </a:ext>
            </a:extLst>
          </p:cNvPr>
          <p:cNvSpPr>
            <a:spLocks noGrp="1"/>
          </p:cNvSpPr>
          <p:nvPr>
            <p:ph type="subTitle" idx="1"/>
          </p:nvPr>
        </p:nvSpPr>
        <p:spPr/>
        <p:txBody>
          <a:bodyPr vert="horz" rtlCol="0">
            <a:normAutofit/>
          </a:bodyPr>
          <a:lstStyle/>
          <a:p>
            <a:r>
              <a:rPr lang="en-US" sz="2400" dirty="0">
                <a:solidFill>
                  <a:schemeClr val="tx2">
                    <a:lumMod val="10000"/>
                  </a:schemeClr>
                </a:solidFill>
                <a:latin typeface="Times New Roman"/>
              </a:rPr>
              <a:t>Get Food Delivered at your Door Step</a:t>
            </a:r>
          </a:p>
        </p:txBody>
      </p:sp>
    </p:spTree>
    <p:extLst>
      <p:ext uri="{5142189B-D883-43EA-9F5E-4379A7A3FE7C}">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66162088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2B064-5CA5-0B5D-8AFB-4D36DC6D051F}"/>
              </a:ext>
            </a:extLst>
          </p:cNvPr>
          <p:cNvSpPr>
            <a:spLocks noGrp="1"/>
          </p:cNvSpPr>
          <p:nvPr>
            <p:ph type="title"/>
          </p:nvPr>
        </p:nvSpPr>
        <p:spPr/>
        <p:txBody>
          <a:bodyPr/>
          <a:lstStyle/>
          <a:p>
            <a:r>
              <a:rPr lang="en-US" dirty="0"/>
              <a:t>Rest API</a:t>
            </a:r>
            <a:endParaRPr lang="en-IN" dirty="0"/>
          </a:p>
        </p:txBody>
      </p:sp>
      <p:sp>
        <p:nvSpPr>
          <p:cNvPr id="3" name="Content Placeholder 2">
            <a:extLst>
              <a:ext uri="{FF2B5EF4-FFF2-40B4-BE49-F238E27FC236}">
                <a16:creationId xmlns:a16="http://schemas.microsoft.com/office/drawing/2014/main" id="{CF7B96E2-3989-78BF-9E76-74831B656108}"/>
              </a:ext>
            </a:extLst>
          </p:cNvPr>
          <p:cNvSpPr>
            <a:spLocks noGrp="1"/>
          </p:cNvSpPr>
          <p:nvPr>
            <p:ph idx="1"/>
          </p:nvPr>
        </p:nvSpPr>
        <p:spPr>
          <a:xfrm>
            <a:off x="866216" y="1952625"/>
            <a:ext cx="7668184" cy="2828925"/>
          </a:xfrm>
        </p:spPr>
        <p:txBody>
          <a:bodyPr>
            <a:normAutofit/>
          </a:bodyPr>
          <a:lstStyle/>
          <a:p>
            <a:r>
              <a:rPr lang="en-US" b="0" i="0" dirty="0"/>
              <a:t> </a:t>
            </a:r>
            <a:r>
              <a:rPr lang="en-US" i="0" dirty="0"/>
              <a:t>API is to standardize data exchange between web services. Depending on the type of API, the choice of protocol changes. </a:t>
            </a:r>
          </a:p>
          <a:p>
            <a:r>
              <a:rPr lang="en-US" i="0" dirty="0"/>
              <a:t>REST API is an architectural style for building web services that interact via an HTTP protocol</a:t>
            </a:r>
            <a:r>
              <a:rPr lang="en-US" b="0" i="0" dirty="0"/>
              <a:t>.</a:t>
            </a:r>
          </a:p>
          <a:p>
            <a:r>
              <a:rPr lang="en-US" i="0" dirty="0"/>
              <a:t>In Spring's approach to building RESTful web services, HTTP requests are handled by a controller</a:t>
            </a:r>
          </a:p>
          <a:p>
            <a:r>
              <a:rPr lang="en-US" i="0" dirty="0"/>
              <a:t>REST stands for representational state transfer.</a:t>
            </a:r>
          </a:p>
          <a:p>
            <a:r>
              <a:rPr lang="en-US" i="0" dirty="0"/>
              <a:t>Postman is an application used for API testing. It is an HTTP client that tests HTTP requests, utilizing a graphical user interface, through which we obtain different types of responses that need to be subsequently validated.</a:t>
            </a:r>
          </a:p>
          <a:p>
            <a:endParaRPr lang="en-US" dirty="0"/>
          </a:p>
          <a:p>
            <a:endParaRPr lang="en-IN" dirty="0"/>
          </a:p>
        </p:txBody>
      </p:sp>
    </p:spTree>
    <p:extLst>
      <p:ext uri="{BB962C8B-B14F-4D97-AF65-F5344CB8AC3E}">
        <p14:creationId xmlns:p14="http://schemas.microsoft.com/office/powerpoint/2010/main" val="808760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4D61E-5DE7-43E2-CC9C-BC08E6B4F531}"/>
              </a:ext>
            </a:extLst>
          </p:cNvPr>
          <p:cNvSpPr>
            <a:spLocks noGrp="1"/>
          </p:cNvSpPr>
          <p:nvPr>
            <p:ph type="title"/>
          </p:nvPr>
        </p:nvSpPr>
        <p:spPr/>
        <p:txBody>
          <a:bodyPr/>
          <a:lstStyle/>
          <a:p>
            <a:r>
              <a:rPr lang="en-US" dirty="0"/>
              <a:t>Backend Flow</a:t>
            </a:r>
            <a:endParaRPr lang="en-IN" dirty="0"/>
          </a:p>
        </p:txBody>
      </p:sp>
      <p:sp>
        <p:nvSpPr>
          <p:cNvPr id="3" name="Content Placeholder 2">
            <a:extLst>
              <a:ext uri="{FF2B5EF4-FFF2-40B4-BE49-F238E27FC236}">
                <a16:creationId xmlns:a16="http://schemas.microsoft.com/office/drawing/2014/main" id="{B9539685-31FC-CF7B-097D-CD2DBF6F42FB}"/>
              </a:ext>
            </a:extLst>
          </p:cNvPr>
          <p:cNvSpPr>
            <a:spLocks noGrp="1"/>
          </p:cNvSpPr>
          <p:nvPr>
            <p:ph idx="1"/>
          </p:nvPr>
        </p:nvSpPr>
        <p:spPr>
          <a:xfrm>
            <a:off x="866216" y="1809750"/>
            <a:ext cx="6619244" cy="2971799"/>
          </a:xfrm>
        </p:spPr>
        <p:txBody>
          <a:bodyPr>
            <a:normAutofit lnSpcReduction="10000"/>
          </a:bodyPr>
          <a:lstStyle/>
          <a:p>
            <a:pPr>
              <a:buFont typeface="Wingdings" panose="05000000000000000000" pitchFamily="2" charset="2"/>
              <a:buChar char="§"/>
            </a:pPr>
            <a:r>
              <a:rPr lang="en-US" dirty="0"/>
              <a:t>Creating Entities ,Controllers  for the below Modules</a:t>
            </a:r>
          </a:p>
          <a:p>
            <a:r>
              <a:rPr lang="en-US" dirty="0"/>
              <a:t>Admin</a:t>
            </a:r>
          </a:p>
          <a:p>
            <a:r>
              <a:rPr lang="en-US" dirty="0"/>
              <a:t>Cart</a:t>
            </a:r>
          </a:p>
          <a:p>
            <a:r>
              <a:rPr lang="en-US" dirty="0"/>
              <a:t>Contact Form</a:t>
            </a:r>
          </a:p>
          <a:p>
            <a:r>
              <a:rPr lang="en-US" dirty="0"/>
              <a:t>Category</a:t>
            </a:r>
          </a:p>
          <a:p>
            <a:r>
              <a:rPr lang="en-US" dirty="0"/>
              <a:t>Food</a:t>
            </a:r>
          </a:p>
          <a:p>
            <a:r>
              <a:rPr lang="en-US" dirty="0"/>
              <a:t>Order</a:t>
            </a:r>
          </a:p>
          <a:p>
            <a:r>
              <a:rPr lang="en-US" dirty="0"/>
              <a:t>Review</a:t>
            </a:r>
          </a:p>
          <a:p>
            <a:r>
              <a:rPr lang="en-US" dirty="0"/>
              <a:t>User</a:t>
            </a:r>
          </a:p>
          <a:p>
            <a:pPr>
              <a:buFont typeface="Wingdings" panose="05000000000000000000" pitchFamily="2" charset="2"/>
              <a:buChar char="§"/>
            </a:pPr>
            <a:r>
              <a:rPr lang="en-US" dirty="0"/>
              <a:t>Performing CRUD operations for above Modules using </a:t>
            </a:r>
            <a:r>
              <a:rPr lang="en-US" dirty="0" err="1"/>
              <a:t>JpaRepository</a:t>
            </a:r>
            <a:r>
              <a:rPr lang="en-US" dirty="0"/>
              <a:t> </a:t>
            </a:r>
          </a:p>
          <a:p>
            <a:endParaRPr lang="en-IN" dirty="0"/>
          </a:p>
        </p:txBody>
      </p:sp>
    </p:spTree>
    <p:extLst>
      <p:ext uri="{BB962C8B-B14F-4D97-AF65-F5344CB8AC3E}">
        <p14:creationId xmlns:p14="http://schemas.microsoft.com/office/powerpoint/2010/main" val="5935455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3B967-B4B2-04FF-289C-8B9056A55CF8}"/>
              </a:ext>
            </a:extLst>
          </p:cNvPr>
          <p:cNvSpPr>
            <a:spLocks noGrp="1"/>
          </p:cNvSpPr>
          <p:nvPr>
            <p:ph type="title"/>
          </p:nvPr>
        </p:nvSpPr>
        <p:spPr/>
        <p:txBody>
          <a:bodyPr/>
          <a:lstStyle/>
          <a:p>
            <a:r>
              <a:rPr lang="en-US" sz="2800" b="1" i="0" dirty="0">
                <a:effectLst/>
                <a:latin typeface="Calibri" panose="020F0502020204030204" pitchFamily="34" charset="0"/>
              </a:rPr>
              <a:t>Dependencies and Annotations required:</a:t>
            </a:r>
            <a:br>
              <a:rPr lang="en-US" b="0" i="0" dirty="0">
                <a:effectLst/>
                <a:latin typeface="-apple-system"/>
              </a:rPr>
            </a:br>
            <a:endParaRPr lang="en-IN" dirty="0"/>
          </a:p>
        </p:txBody>
      </p:sp>
      <p:sp>
        <p:nvSpPr>
          <p:cNvPr id="3" name="Content Placeholder 2">
            <a:extLst>
              <a:ext uri="{FF2B5EF4-FFF2-40B4-BE49-F238E27FC236}">
                <a16:creationId xmlns:a16="http://schemas.microsoft.com/office/drawing/2014/main" id="{9C21971A-1965-F448-490F-E17610E934D7}"/>
              </a:ext>
            </a:extLst>
          </p:cNvPr>
          <p:cNvSpPr>
            <a:spLocks noGrp="1"/>
          </p:cNvSpPr>
          <p:nvPr>
            <p:ph idx="1"/>
          </p:nvPr>
        </p:nvSpPr>
        <p:spPr>
          <a:xfrm>
            <a:off x="866216" y="1952626"/>
            <a:ext cx="6619244" cy="2460624"/>
          </a:xfrm>
        </p:spPr>
        <p:txBody>
          <a:bodyPr/>
          <a:lstStyle/>
          <a:p>
            <a:pPr indent="-347472" algn="l"/>
            <a:r>
              <a:rPr lang="en-US" sz="1400" b="0" i="0" dirty="0">
                <a:effectLst/>
                <a:latin typeface="Times New Roman" panose="02020603050405020304" pitchFamily="18" charset="0"/>
              </a:rPr>
              <a:t>Spring Data JPA – Java Persistence API and Hibernate.</a:t>
            </a:r>
            <a:endParaRPr lang="en-US" b="0" i="0" dirty="0">
              <a:effectLst/>
              <a:latin typeface="-apple-system"/>
            </a:endParaRPr>
          </a:p>
          <a:p>
            <a:pPr indent="-347472" algn="l"/>
            <a:r>
              <a:rPr lang="en-US" sz="1400" b="0" i="0" dirty="0">
                <a:effectLst/>
                <a:latin typeface="Times New Roman" panose="02020603050405020304" pitchFamily="18" charset="0"/>
              </a:rPr>
              <a:t>Spring Web – To include Spring MVC and embed Tomcat into your project.</a:t>
            </a:r>
            <a:endParaRPr lang="en-US" b="0" i="0" dirty="0">
              <a:effectLst/>
              <a:latin typeface="-apple-system"/>
            </a:endParaRPr>
          </a:p>
          <a:p>
            <a:pPr indent="-347472" algn="l"/>
            <a:r>
              <a:rPr lang="en-US" sz="1400" b="0" i="0" dirty="0">
                <a:effectLst/>
                <a:latin typeface="Times New Roman" panose="02020603050405020304" pitchFamily="18" charset="0"/>
              </a:rPr>
              <a:t>Spring Boot </a:t>
            </a:r>
            <a:r>
              <a:rPr lang="en-US" sz="1400" b="0" i="0" dirty="0" err="1">
                <a:effectLst/>
                <a:latin typeface="Times New Roman" panose="02020603050405020304" pitchFamily="18" charset="0"/>
              </a:rPr>
              <a:t>DevTools</a:t>
            </a:r>
            <a:r>
              <a:rPr lang="en-US" sz="1400" b="0" i="0" dirty="0">
                <a:effectLst/>
                <a:latin typeface="Times New Roman" panose="02020603050405020304" pitchFamily="18" charset="0"/>
              </a:rPr>
              <a:t> – Development Tools.</a:t>
            </a:r>
            <a:endParaRPr lang="en-US" b="0" i="0" dirty="0">
              <a:effectLst/>
              <a:latin typeface="-apple-system"/>
            </a:endParaRPr>
          </a:p>
          <a:p>
            <a:pPr indent="-347472" algn="l"/>
            <a:r>
              <a:rPr lang="en-US" sz="1400" b="0" i="0" dirty="0">
                <a:effectLst/>
                <a:latin typeface="Times New Roman" panose="02020603050405020304" pitchFamily="18" charset="0"/>
              </a:rPr>
              <a:t>MySQL Driver – JDBC Driver (Connecting Spring Boot to the Database)</a:t>
            </a:r>
          </a:p>
          <a:p>
            <a:pPr indent="-347472" algn="l"/>
            <a:r>
              <a:rPr lang="en-US" b="0" i="0" dirty="0">
                <a:effectLst/>
                <a:latin typeface="-apple-system"/>
              </a:rPr>
              <a:t>Junit </a:t>
            </a:r>
          </a:p>
          <a:p>
            <a:endParaRPr lang="en-IN" dirty="0"/>
          </a:p>
          <a:p>
            <a:endParaRPr lang="en-IN" dirty="0"/>
          </a:p>
        </p:txBody>
      </p:sp>
    </p:spTree>
    <p:extLst>
      <p:ext uri="{BB962C8B-B14F-4D97-AF65-F5344CB8AC3E}">
        <p14:creationId xmlns:p14="http://schemas.microsoft.com/office/powerpoint/2010/main" val="2102254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30137-D62A-AA4E-61A5-3A404D9622B1}"/>
              </a:ext>
            </a:extLst>
          </p:cNvPr>
          <p:cNvSpPr>
            <a:spLocks noGrp="1"/>
          </p:cNvSpPr>
          <p:nvPr>
            <p:ph type="title"/>
          </p:nvPr>
        </p:nvSpPr>
        <p:spPr/>
        <p:txBody>
          <a:bodyPr/>
          <a:lstStyle/>
          <a:p>
            <a:r>
              <a:rPr lang="en-US" sz="2800" b="1" i="0" dirty="0">
                <a:effectLst/>
                <a:latin typeface="Calibri" panose="020F0502020204030204" pitchFamily="34" charset="0"/>
              </a:rPr>
              <a:t>Dependencies and Annotations required:</a:t>
            </a:r>
            <a:endParaRPr lang="en-IN" dirty="0"/>
          </a:p>
        </p:txBody>
      </p:sp>
      <p:sp>
        <p:nvSpPr>
          <p:cNvPr id="3" name="Content Placeholder 2">
            <a:extLst>
              <a:ext uri="{FF2B5EF4-FFF2-40B4-BE49-F238E27FC236}">
                <a16:creationId xmlns:a16="http://schemas.microsoft.com/office/drawing/2014/main" id="{E3CE90E2-2CD1-6DAE-7703-51B264D914F9}"/>
              </a:ext>
            </a:extLst>
          </p:cNvPr>
          <p:cNvSpPr>
            <a:spLocks noGrp="1"/>
          </p:cNvSpPr>
          <p:nvPr>
            <p:ph idx="1"/>
          </p:nvPr>
        </p:nvSpPr>
        <p:spPr/>
        <p:txBody>
          <a:bodyPr/>
          <a:lstStyle/>
          <a:p>
            <a:pPr indent="-347472" algn="l"/>
            <a:r>
              <a:rPr lang="en-US" sz="1400" b="0" i="0" dirty="0">
                <a:effectLst/>
                <a:latin typeface="Times New Roman" panose="02020603050405020304" pitchFamily="18" charset="0"/>
              </a:rPr>
              <a:t>Spring Data JPA – Java Persistence API and Hibernate.</a:t>
            </a:r>
            <a:endParaRPr lang="en-US" b="0" i="0" dirty="0">
              <a:effectLst/>
              <a:latin typeface="-apple-system"/>
            </a:endParaRPr>
          </a:p>
          <a:p>
            <a:pPr indent="-347472" algn="l"/>
            <a:r>
              <a:rPr lang="en-US" sz="1400" b="0" i="0" dirty="0">
                <a:effectLst/>
                <a:latin typeface="Times New Roman" panose="02020603050405020304" pitchFamily="18" charset="0"/>
              </a:rPr>
              <a:t>Spring Web – To include Spring MVC and embed Tomcat into your project.</a:t>
            </a:r>
            <a:endParaRPr lang="en-US" b="0" i="0" dirty="0">
              <a:effectLst/>
              <a:latin typeface="-apple-system"/>
            </a:endParaRPr>
          </a:p>
          <a:p>
            <a:pPr indent="-347472" algn="l"/>
            <a:r>
              <a:rPr lang="en-US" sz="1400" b="0" i="0" dirty="0">
                <a:effectLst/>
                <a:latin typeface="Times New Roman" panose="02020603050405020304" pitchFamily="18" charset="0"/>
              </a:rPr>
              <a:t>Spring Boot </a:t>
            </a:r>
            <a:r>
              <a:rPr lang="en-US" sz="1400" b="0" i="0" dirty="0" err="1">
                <a:effectLst/>
                <a:latin typeface="Times New Roman" panose="02020603050405020304" pitchFamily="18" charset="0"/>
              </a:rPr>
              <a:t>DevTools</a:t>
            </a:r>
            <a:r>
              <a:rPr lang="en-US" sz="1400" b="0" i="0" dirty="0">
                <a:effectLst/>
                <a:latin typeface="Times New Roman" panose="02020603050405020304" pitchFamily="18" charset="0"/>
              </a:rPr>
              <a:t> – Development Tools.</a:t>
            </a:r>
            <a:endParaRPr lang="en-US" b="0" i="0" dirty="0">
              <a:effectLst/>
              <a:latin typeface="-apple-system"/>
            </a:endParaRPr>
          </a:p>
          <a:p>
            <a:pPr indent="-347472" algn="l"/>
            <a:r>
              <a:rPr lang="en-US" sz="1400" b="0" i="0" dirty="0">
                <a:effectLst/>
                <a:latin typeface="Times New Roman" panose="02020603050405020304" pitchFamily="18" charset="0"/>
              </a:rPr>
              <a:t>MySQL Driver – JDBC Driver (Connecting Spring Boot to the Database)</a:t>
            </a:r>
          </a:p>
          <a:p>
            <a:pPr indent="-347472" algn="l"/>
            <a:r>
              <a:rPr lang="en-US" b="0" i="0" dirty="0">
                <a:effectLst/>
                <a:latin typeface="-apple-system"/>
              </a:rPr>
              <a:t>Junit </a:t>
            </a:r>
          </a:p>
          <a:p>
            <a:endParaRPr lang="en-IN" dirty="0"/>
          </a:p>
        </p:txBody>
      </p:sp>
    </p:spTree>
    <p:extLst>
      <p:ext uri="{BB962C8B-B14F-4D97-AF65-F5344CB8AC3E}">
        <p14:creationId xmlns:p14="http://schemas.microsoft.com/office/powerpoint/2010/main" val="17181627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C1D9B-C82F-6C9A-7AE8-30A655700F57}"/>
              </a:ext>
            </a:extLst>
          </p:cNvPr>
          <p:cNvSpPr>
            <a:spLocks noGrp="1"/>
          </p:cNvSpPr>
          <p:nvPr>
            <p:ph type="title"/>
          </p:nvPr>
        </p:nvSpPr>
        <p:spPr/>
        <p:txBody>
          <a:bodyPr/>
          <a:lstStyle/>
          <a:p>
            <a:r>
              <a:rPr lang="en-US" sz="2800" b="1" i="0" dirty="0">
                <a:effectLst/>
                <a:latin typeface="Calibri" panose="020F0502020204030204" pitchFamily="34" charset="0"/>
              </a:rPr>
              <a:t>Dependencies and Annotations required:</a:t>
            </a:r>
            <a:endParaRPr lang="en-IN" dirty="0"/>
          </a:p>
        </p:txBody>
      </p:sp>
      <p:sp>
        <p:nvSpPr>
          <p:cNvPr id="3" name="Content Placeholder 2">
            <a:extLst>
              <a:ext uri="{FF2B5EF4-FFF2-40B4-BE49-F238E27FC236}">
                <a16:creationId xmlns:a16="http://schemas.microsoft.com/office/drawing/2014/main" id="{5F3B15F0-4850-FE1D-5F1C-68E88EED6A45}"/>
              </a:ext>
            </a:extLst>
          </p:cNvPr>
          <p:cNvSpPr>
            <a:spLocks noGrp="1"/>
          </p:cNvSpPr>
          <p:nvPr>
            <p:ph idx="1"/>
          </p:nvPr>
        </p:nvSpPr>
        <p:spPr/>
        <p:txBody>
          <a:bodyPr/>
          <a:lstStyle/>
          <a:p>
            <a:pPr indent="-347472" algn="l"/>
            <a:r>
              <a:rPr lang="en-US" sz="1400" b="1" i="0" dirty="0">
                <a:effectLst/>
                <a:latin typeface="Times New Roman" panose="02020603050405020304" pitchFamily="18" charset="0"/>
              </a:rPr>
              <a:t>@Autowired</a:t>
            </a:r>
            <a:r>
              <a:rPr lang="en-US" b="0" i="0" dirty="0">
                <a:effectLst/>
                <a:latin typeface="-apple-system"/>
              </a:rPr>
              <a:t> </a:t>
            </a:r>
            <a:r>
              <a:rPr lang="en-US" sz="1400" b="0" i="0" dirty="0">
                <a:effectLst/>
                <a:latin typeface="Times New Roman" panose="02020603050405020304" pitchFamily="18" charset="0"/>
              </a:rPr>
              <a:t>: To the </a:t>
            </a:r>
            <a:r>
              <a:rPr lang="en-US" sz="1400" b="0" i="0" dirty="0" err="1">
                <a:effectLst/>
                <a:latin typeface="Times New Roman" panose="02020603050405020304" pitchFamily="18" charset="0"/>
              </a:rPr>
              <a:t>UserRepository</a:t>
            </a:r>
            <a:r>
              <a:rPr lang="en-US" sz="1400" b="0" i="0" dirty="0">
                <a:effectLst/>
                <a:latin typeface="Times New Roman" panose="02020603050405020304" pitchFamily="18" charset="0"/>
              </a:rPr>
              <a:t> for dependency injection.</a:t>
            </a:r>
            <a:endParaRPr lang="en-US" b="0" i="0" dirty="0">
              <a:effectLst/>
              <a:latin typeface="-apple-system"/>
            </a:endParaRPr>
          </a:p>
          <a:p>
            <a:pPr indent="-347472" algn="l"/>
            <a:r>
              <a:rPr lang="en-US" sz="1400" b="1" i="0" dirty="0">
                <a:effectLst/>
                <a:latin typeface="Times New Roman" panose="02020603050405020304" pitchFamily="18" charset="0"/>
              </a:rPr>
              <a:t>@GetMapping</a:t>
            </a:r>
            <a:r>
              <a:rPr lang="en-US" sz="1400" b="0" i="0" dirty="0">
                <a:effectLst/>
                <a:latin typeface="Times New Roman" panose="02020603050405020304" pitchFamily="18" charset="0"/>
              </a:rPr>
              <a:t> and </a:t>
            </a:r>
            <a:r>
              <a:rPr lang="en-US" sz="1400" b="1" i="0" dirty="0">
                <a:effectLst/>
                <a:latin typeface="Times New Roman" panose="02020603050405020304" pitchFamily="18" charset="0"/>
              </a:rPr>
              <a:t>@PostMapping</a:t>
            </a:r>
            <a:r>
              <a:rPr lang="en-US" sz="1400" b="0" i="0" dirty="0">
                <a:effectLst/>
                <a:latin typeface="Times New Roman" panose="02020603050405020304" pitchFamily="18" charset="0"/>
              </a:rPr>
              <a:t>: To specify the type of HTTP requests accepted</a:t>
            </a:r>
            <a:endParaRPr lang="en-US" b="0" i="0" dirty="0">
              <a:effectLst/>
              <a:latin typeface="-apple-system"/>
            </a:endParaRPr>
          </a:p>
          <a:p>
            <a:pPr indent="-347472" algn="l"/>
            <a:r>
              <a:rPr lang="en-US" sz="1400" b="1" i="0" dirty="0">
                <a:effectLst/>
                <a:latin typeface="Times New Roman" panose="02020603050405020304" pitchFamily="18" charset="0"/>
              </a:rPr>
              <a:t>@RestController</a:t>
            </a:r>
            <a:r>
              <a:rPr lang="en-US" b="0" i="0" dirty="0">
                <a:effectLst/>
                <a:latin typeface="-apple-system"/>
              </a:rPr>
              <a:t> </a:t>
            </a:r>
            <a:r>
              <a:rPr lang="en-US" sz="1400" b="0" i="0" dirty="0">
                <a:effectLst/>
                <a:latin typeface="Times New Roman" panose="02020603050405020304" pitchFamily="18" charset="0"/>
              </a:rPr>
              <a:t>: It is a combination of @Controller and @ResponseBody</a:t>
            </a:r>
            <a:endParaRPr lang="en-US" b="0" i="0" dirty="0">
              <a:effectLst/>
              <a:latin typeface="-apple-system"/>
            </a:endParaRPr>
          </a:p>
          <a:p>
            <a:pPr indent="-347472" algn="l"/>
            <a:r>
              <a:rPr lang="en-US" sz="1400" b="0" i="0" dirty="0">
                <a:effectLst/>
                <a:latin typeface="Times New Roman" panose="02020603050405020304" pitchFamily="18" charset="0"/>
              </a:rPr>
              <a:t>The</a:t>
            </a:r>
            <a:r>
              <a:rPr lang="en-US" b="0" i="0" dirty="0">
                <a:effectLst/>
                <a:latin typeface="-apple-system"/>
              </a:rPr>
              <a:t> </a:t>
            </a:r>
            <a:r>
              <a:rPr lang="en-US" sz="1400" b="1" i="0" dirty="0">
                <a:effectLst/>
                <a:latin typeface="Times New Roman" panose="02020603050405020304" pitchFamily="18" charset="0"/>
              </a:rPr>
              <a:t>@RequestBody</a:t>
            </a:r>
            <a:r>
              <a:rPr lang="en-US" b="0" i="0" dirty="0">
                <a:effectLst/>
                <a:latin typeface="-apple-system"/>
              </a:rPr>
              <a:t> </a:t>
            </a:r>
            <a:r>
              <a:rPr lang="en-US" sz="1400" b="0" i="0" dirty="0">
                <a:effectLst/>
                <a:latin typeface="Times New Roman" panose="02020603050405020304" pitchFamily="18" charset="0"/>
              </a:rPr>
              <a:t>: It is used to map the body of the POST request sent to the endpoint to the User instance to save.</a:t>
            </a:r>
            <a:endParaRPr lang="en-US" b="0" i="0" dirty="0">
              <a:effectLst/>
              <a:latin typeface="-apple-system"/>
            </a:endParaRPr>
          </a:p>
        </p:txBody>
      </p:sp>
    </p:spTree>
    <p:extLst>
      <p:ext uri="{BB962C8B-B14F-4D97-AF65-F5344CB8AC3E}">
        <p14:creationId xmlns:p14="http://schemas.microsoft.com/office/powerpoint/2010/main" val="22885045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7">
    <p:spTree>
      <p:nvGrpSpPr>
        <p:cNvPr id="1" name=""/>
        <p:cNvGrpSpPr/>
        <p:nvPr/>
      </p:nvGrpSpPr>
      <p:grpSpPr>
        <a:xfrm>
          <a:off x="0" y="0"/>
          <a:ext cx="0" cy="0"/>
          <a:chOff x="0" y="0"/>
          <a:chExt cx="0" cy="0"/>
        </a:xfrm>
      </p:grpSpPr>
      <p:sp>
        <p:nvSpPr>
          <p:cNvPr id="2" name="Title 1">
            <a:extLst>
              <a:ext uri="{B146BD4D-D672-4295-A0D7-6B141189A8B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B57877D-9369-4C07-B25A-C553A1FC1948}"/>
              </a:ext>
            </a:extLst>
          </p:cNvPr>
          <p:cNvSpPr>
            <a:spLocks noGrp="1"/>
          </p:cNvSpPr>
          <p:nvPr>
            <p:ph type="title"/>
          </p:nvPr>
        </p:nvSpPr>
        <p:spPr>
          <a:xfrm>
            <a:off x="533399" y="666750"/>
            <a:ext cx="6940089" cy="571500"/>
          </a:xfrm>
        </p:spPr>
        <p:txBody>
          <a:bodyPr rtlCol="0"/>
          <a:lstStyle/>
          <a:p>
            <a:r>
              <a:rPr lang="en-US" dirty="0"/>
              <a:t>Angular</a:t>
            </a:r>
          </a:p>
        </p:txBody>
      </p:sp>
      <p:sp>
        <p:nvSpPr>
          <p:cNvPr id="3" name="Content Placeholder 2">
            <a:extLst>
              <a:ext uri="{EC7900BE-8F6E-4D74-BC53-0CFAC4FE632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8CA3681-C81E-4417-B7D7-7D2A4313D2D4}"/>
              </a:ext>
            </a:extLst>
          </p:cNvPr>
          <p:cNvSpPr>
            <a:spLocks noGrp="1"/>
          </p:cNvSpPr>
          <p:nvPr>
            <p:ph idx="1"/>
          </p:nvPr>
        </p:nvSpPr>
        <p:spPr>
          <a:xfrm>
            <a:off x="533400" y="1809750"/>
            <a:ext cx="6940089" cy="3103307"/>
          </a:xfrm>
        </p:spPr>
        <p:txBody>
          <a:bodyPr vert="horz" rtlCol="0">
            <a:noAutofit/>
          </a:bodyPr>
          <a:lstStyle/>
          <a:p>
            <a:pPr algn="just"/>
            <a:r>
              <a:rPr lang="en-US" sz="1200" dirty="0"/>
              <a:t>Angular</a:t>
            </a:r>
            <a:r>
              <a:rPr lang="en-US" sz="1200" b="0" dirty="0"/>
              <a:t> is a TypeScript-based free and open-source web application framework lead by the Angular Team at google and by a community of individuals and corporations. Angular is a complete rewrite from the same team that built Angular js.</a:t>
            </a:r>
          </a:p>
          <a:p>
            <a:pPr algn="just"/>
            <a:r>
              <a:rPr lang="en-US" sz="1200" b="0" i="0" dirty="0"/>
              <a:t>Angular is a JavaScript </a:t>
            </a:r>
            <a:r>
              <a:rPr lang="en-US" sz="1200" i="0" dirty="0"/>
              <a:t>(actually a TypeScript based open-source full-stack web application) </a:t>
            </a:r>
            <a:r>
              <a:rPr lang="en-US" sz="1200" b="0" i="0" dirty="0"/>
              <a:t>framework which makes you able to create reactive </a:t>
            </a:r>
            <a:r>
              <a:rPr lang="en-US" sz="1200" i="0" dirty="0"/>
              <a:t>Single Page Applications </a:t>
            </a:r>
            <a:r>
              <a:rPr lang="en-US" sz="1200" b="0" i="0" dirty="0"/>
              <a:t>(SPAs). Angular is completely based on components. It consists of several components which forms a tree structure with parent and child components</a:t>
            </a:r>
            <a:r>
              <a:rPr lang="en-US" sz="1200" b="0" i="0" dirty="0">
                <a:solidFill>
                  <a:srgbClr val="333333"/>
                </a:solidFill>
              </a:rPr>
              <a:t>.</a:t>
            </a:r>
          </a:p>
          <a:p>
            <a:pPr algn="just"/>
            <a:endParaRPr lang="en-US" sz="1400" b="0" i="0" dirty="0">
              <a:solidFill>
                <a:srgbClr val="333333"/>
              </a:solidFill>
            </a:endParaRPr>
          </a:p>
        </p:txBody>
      </p:sp>
    </p:spTree>
    <p:extLst>
      <p:ext uri="{0F07977B-6523-47EA-8155-32FB3883A472}">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661620882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9D01-FAD0-8AF3-A49A-BA3444864F07}"/>
              </a:ext>
            </a:extLst>
          </p:cNvPr>
          <p:cNvSpPr>
            <a:spLocks noGrp="1"/>
          </p:cNvSpPr>
          <p:nvPr>
            <p:ph type="title"/>
          </p:nvPr>
        </p:nvSpPr>
        <p:spPr/>
        <p:txBody>
          <a:bodyPr/>
          <a:lstStyle/>
          <a:p>
            <a:r>
              <a:rPr lang="en-US" dirty="0"/>
              <a:t>FEATURES OF ANGULAR</a:t>
            </a:r>
            <a:endParaRPr lang="en-IN" dirty="0"/>
          </a:p>
        </p:txBody>
      </p:sp>
      <p:sp>
        <p:nvSpPr>
          <p:cNvPr id="3" name="Content Placeholder 2">
            <a:extLst>
              <a:ext uri="{FF2B5EF4-FFF2-40B4-BE49-F238E27FC236}">
                <a16:creationId xmlns:a16="http://schemas.microsoft.com/office/drawing/2014/main" id="{CD33526F-C0FF-7D3E-52F5-45D1AEFD275E}"/>
              </a:ext>
            </a:extLst>
          </p:cNvPr>
          <p:cNvSpPr>
            <a:spLocks noGrp="1"/>
          </p:cNvSpPr>
          <p:nvPr>
            <p:ph idx="1"/>
          </p:nvPr>
        </p:nvSpPr>
        <p:spPr/>
        <p:txBody>
          <a:bodyPr/>
          <a:lstStyle/>
          <a:p>
            <a:r>
              <a:rPr lang="en-IN" spc="-75" dirty="0"/>
              <a:t>Cross-platform</a:t>
            </a:r>
          </a:p>
          <a:p>
            <a:r>
              <a:rPr lang="en-IN" spc="-75" dirty="0"/>
              <a:t>Efficient MVC architecture</a:t>
            </a:r>
          </a:p>
          <a:p>
            <a:r>
              <a:rPr lang="en-IN" spc="-75" dirty="0"/>
              <a:t>Data binding</a:t>
            </a:r>
          </a:p>
          <a:p>
            <a:r>
              <a:rPr lang="en-IN" spc="-75" dirty="0"/>
              <a:t>Set of Directives</a:t>
            </a:r>
          </a:p>
          <a:p>
            <a:r>
              <a:rPr lang="en-IN" spc="-75" dirty="0"/>
              <a:t>Prominence of TypeScript</a:t>
            </a:r>
          </a:p>
          <a:p>
            <a:r>
              <a:rPr lang="en-IN" spc="-75" dirty="0"/>
              <a:t>Declarative UI</a:t>
            </a:r>
          </a:p>
          <a:p>
            <a:r>
              <a:rPr lang="en-IN" spc="-75" dirty="0"/>
              <a:t>Extensive documentation and support</a:t>
            </a:r>
          </a:p>
          <a:p>
            <a:r>
              <a:rPr lang="en-IN" spc="-75" dirty="0"/>
              <a:t>Timely upgradations</a:t>
            </a:r>
          </a:p>
          <a:p>
            <a:endParaRPr lang="en-IN" dirty="0"/>
          </a:p>
        </p:txBody>
      </p:sp>
    </p:spTree>
    <p:extLst>
      <p:ext uri="{BB962C8B-B14F-4D97-AF65-F5344CB8AC3E}">
        <p14:creationId xmlns:p14="http://schemas.microsoft.com/office/powerpoint/2010/main" val="26824136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EF534-3F62-1898-E5DC-EBCD006D37E9}"/>
              </a:ext>
            </a:extLst>
          </p:cNvPr>
          <p:cNvSpPr>
            <a:spLocks noGrp="1"/>
          </p:cNvSpPr>
          <p:nvPr>
            <p:ph type="title"/>
          </p:nvPr>
        </p:nvSpPr>
        <p:spPr/>
        <p:txBody>
          <a:bodyPr/>
          <a:lstStyle/>
          <a:p>
            <a:r>
              <a:rPr lang="en-IN" b="1" dirty="0">
                <a:latin typeface="+mj-lt"/>
              </a:rPr>
              <a:t>Components in Angular</a:t>
            </a:r>
            <a:endParaRPr lang="en-IN" dirty="0"/>
          </a:p>
        </p:txBody>
      </p:sp>
      <p:sp>
        <p:nvSpPr>
          <p:cNvPr id="3" name="Content Placeholder 2">
            <a:extLst>
              <a:ext uri="{FF2B5EF4-FFF2-40B4-BE49-F238E27FC236}">
                <a16:creationId xmlns:a16="http://schemas.microsoft.com/office/drawing/2014/main" id="{759536D0-2F40-9F53-1A07-FC12C0849231}"/>
              </a:ext>
            </a:extLst>
          </p:cNvPr>
          <p:cNvSpPr>
            <a:spLocks noGrp="1"/>
          </p:cNvSpPr>
          <p:nvPr>
            <p:ph idx="1"/>
          </p:nvPr>
        </p:nvSpPr>
        <p:spPr>
          <a:xfrm>
            <a:off x="533400" y="1733550"/>
            <a:ext cx="8001000" cy="3200400"/>
          </a:xfrm>
        </p:spPr>
        <p:txBody>
          <a:bodyPr>
            <a:normAutofit fontScale="85000" lnSpcReduction="20000"/>
          </a:bodyPr>
          <a:lstStyle/>
          <a:p>
            <a:r>
              <a:rPr lang="en-US" dirty="0"/>
              <a:t>Home</a:t>
            </a:r>
          </a:p>
          <a:p>
            <a:r>
              <a:rPr lang="en-US" dirty="0"/>
              <a:t>Header</a:t>
            </a:r>
          </a:p>
          <a:p>
            <a:r>
              <a:rPr lang="en-US" dirty="0"/>
              <a:t>Admin login</a:t>
            </a:r>
          </a:p>
          <a:p>
            <a:r>
              <a:rPr lang="en-US" dirty="0"/>
              <a:t>Admin dashboard</a:t>
            </a:r>
          </a:p>
          <a:p>
            <a:r>
              <a:rPr lang="en-US" dirty="0"/>
              <a:t>Product</a:t>
            </a:r>
          </a:p>
          <a:p>
            <a:r>
              <a:rPr lang="en-US" dirty="0"/>
              <a:t>Cart </a:t>
            </a:r>
          </a:p>
          <a:p>
            <a:r>
              <a:rPr lang="en-US" dirty="0"/>
              <a:t>Manage category</a:t>
            </a:r>
          </a:p>
          <a:p>
            <a:r>
              <a:rPr lang="en-US" dirty="0"/>
              <a:t>Manage purchase</a:t>
            </a:r>
          </a:p>
          <a:p>
            <a:r>
              <a:rPr lang="en-US" dirty="0"/>
              <a:t>Food Items</a:t>
            </a:r>
          </a:p>
          <a:p>
            <a:r>
              <a:rPr lang="en-US" dirty="0"/>
              <a:t>User Login </a:t>
            </a:r>
          </a:p>
          <a:p>
            <a:r>
              <a:rPr lang="en-US" dirty="0"/>
              <a:t>User </a:t>
            </a:r>
            <a:r>
              <a:rPr lang="en-US" dirty="0" err="1"/>
              <a:t>dsshboard</a:t>
            </a:r>
            <a:endParaRPr lang="en-US" dirty="0"/>
          </a:p>
          <a:p>
            <a:r>
              <a:rPr lang="en-US" dirty="0"/>
              <a:t>Payment gateway</a:t>
            </a:r>
          </a:p>
          <a:p>
            <a:r>
              <a:rPr lang="en-US" dirty="0"/>
              <a:t>Order summary</a:t>
            </a:r>
          </a:p>
          <a:p>
            <a:endParaRPr lang="en-IN" dirty="0"/>
          </a:p>
        </p:txBody>
      </p:sp>
    </p:spTree>
    <p:extLst>
      <p:ext uri="{BB962C8B-B14F-4D97-AF65-F5344CB8AC3E}">
        <p14:creationId xmlns:p14="http://schemas.microsoft.com/office/powerpoint/2010/main" val="18706528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9501A-A4F3-F503-3664-1B8A42B6D32D}"/>
              </a:ext>
            </a:extLst>
          </p:cNvPr>
          <p:cNvSpPr>
            <a:spLocks noGrp="1"/>
          </p:cNvSpPr>
          <p:nvPr>
            <p:ph type="title"/>
          </p:nvPr>
        </p:nvSpPr>
        <p:spPr/>
        <p:txBody>
          <a:bodyPr/>
          <a:lstStyle/>
          <a:p>
            <a:r>
              <a:rPr lang="en-US" dirty="0"/>
              <a:t>ER  DAIGRAM</a:t>
            </a:r>
            <a:endParaRPr lang="en-IN" dirty="0"/>
          </a:p>
        </p:txBody>
      </p:sp>
      <p:pic>
        <p:nvPicPr>
          <p:cNvPr id="4" name="object 4"/>
          <p:cNvPicPr>
            <a:picLocks noGrp="1"/>
          </p:cNvPicPr>
          <p:nvPr>
            <p:ph idx="1"/>
          </p:nvPr>
        </p:nvPicPr>
        <p:blipFill>
          <a:blip r:embed="rId2" cstate="print"/>
          <a:stretch>
            <a:fillRect/>
          </a:stretch>
        </p:blipFill>
        <p:spPr>
          <a:xfrm>
            <a:off x="2362200" y="1952625"/>
            <a:ext cx="3657600" cy="2905125"/>
          </a:xfrm>
          <a:prstGeom prst="rect">
            <a:avLst/>
          </a:prstGeom>
        </p:spPr>
      </p:pic>
    </p:spTree>
    <p:extLst>
      <p:ext uri="{BB962C8B-B14F-4D97-AF65-F5344CB8AC3E}">
        <p14:creationId xmlns:p14="http://schemas.microsoft.com/office/powerpoint/2010/main" val="1674913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68B0D-DC66-EBB4-2F72-F35A10CE8827}"/>
              </a:ext>
            </a:extLst>
          </p:cNvPr>
          <p:cNvSpPr>
            <a:spLocks noGrp="1"/>
          </p:cNvSpPr>
          <p:nvPr>
            <p:ph type="title"/>
          </p:nvPr>
        </p:nvSpPr>
        <p:spPr/>
        <p:txBody>
          <a:bodyPr/>
          <a:lstStyle/>
          <a:p>
            <a:r>
              <a:rPr lang="en-US" dirty="0"/>
              <a:t>Integration</a:t>
            </a:r>
            <a:endParaRPr lang="en-IN" dirty="0"/>
          </a:p>
        </p:txBody>
      </p:sp>
      <p:sp>
        <p:nvSpPr>
          <p:cNvPr id="3" name="Content Placeholder 2">
            <a:extLst>
              <a:ext uri="{FF2B5EF4-FFF2-40B4-BE49-F238E27FC236}">
                <a16:creationId xmlns:a16="http://schemas.microsoft.com/office/drawing/2014/main" id="{47134A0B-43B8-7F12-A65A-20D971B9B4E6}"/>
              </a:ext>
            </a:extLst>
          </p:cNvPr>
          <p:cNvSpPr>
            <a:spLocks noGrp="1"/>
          </p:cNvSpPr>
          <p:nvPr>
            <p:ph idx="1"/>
          </p:nvPr>
        </p:nvSpPr>
        <p:spPr/>
        <p:txBody>
          <a:bodyPr/>
          <a:lstStyle/>
          <a:p>
            <a:r>
              <a:rPr lang="en-US" sz="1400" dirty="0"/>
              <a:t>Backend is connected to frontend through the </a:t>
            </a:r>
            <a:r>
              <a:rPr lang="en-US" sz="1400" dirty="0" err="1"/>
              <a:t>service.ts</a:t>
            </a:r>
            <a:r>
              <a:rPr lang="en-US" sz="1400" dirty="0"/>
              <a:t> files.</a:t>
            </a:r>
          </a:p>
          <a:p>
            <a:r>
              <a:rPr lang="en-US" sz="1400" dirty="0"/>
              <a:t>In </a:t>
            </a:r>
            <a:r>
              <a:rPr lang="en-US" sz="1400" dirty="0" err="1"/>
              <a:t>service.ts</a:t>
            </a:r>
            <a:r>
              <a:rPr lang="en-US" sz="1400" dirty="0"/>
              <a:t> files, </a:t>
            </a:r>
            <a:r>
              <a:rPr lang="en-US" sz="1400" dirty="0" err="1"/>
              <a:t>httpclient</a:t>
            </a:r>
            <a:r>
              <a:rPr lang="en-US" sz="1400" dirty="0"/>
              <a:t> </a:t>
            </a:r>
            <a:r>
              <a:rPr lang="en-US" sz="1400" dirty="0" err="1"/>
              <a:t>url</a:t>
            </a:r>
            <a:r>
              <a:rPr lang="en-US" sz="1400" dirty="0"/>
              <a:t> of backend is added here for integration.</a:t>
            </a:r>
          </a:p>
          <a:p>
            <a:pPr marL="0" indent="0">
              <a:buNone/>
            </a:pPr>
            <a:r>
              <a:rPr lang="en-IN" sz="1400" b="0" dirty="0"/>
              <a:t>class </a:t>
            </a:r>
            <a:r>
              <a:rPr lang="en-IN" sz="1400" b="0" dirty="0" err="1"/>
              <a:t>AdminService</a:t>
            </a:r>
            <a:r>
              <a:rPr lang="en-IN" sz="1400" b="0" dirty="0"/>
              <a:t> {</a:t>
            </a:r>
          </a:p>
          <a:p>
            <a:pPr marL="0" indent="0">
              <a:buNone/>
            </a:pPr>
            <a:r>
              <a:rPr lang="en-IN" sz="1400" b="0" dirty="0"/>
              <a:t>  private </a:t>
            </a:r>
            <a:r>
              <a:rPr lang="en-IN" sz="1400" b="0" dirty="0" err="1"/>
              <a:t>baseURL</a:t>
            </a:r>
            <a:r>
              <a:rPr lang="en-IN" sz="1400" b="0" dirty="0"/>
              <a:t>="http://localhost:8080/admin"</a:t>
            </a:r>
          </a:p>
          <a:p>
            <a:pPr marL="0" indent="0">
              <a:buNone/>
            </a:pPr>
            <a:r>
              <a:rPr lang="en-IN" sz="1400" b="0" dirty="0"/>
              <a:t>  constructor(private </a:t>
            </a:r>
            <a:r>
              <a:rPr lang="en-IN" sz="1400" b="0" dirty="0" err="1"/>
              <a:t>httpClient:HttpClient</a:t>
            </a:r>
            <a:r>
              <a:rPr lang="en-IN" sz="1400" b="0" dirty="0"/>
              <a:t>) { }</a:t>
            </a:r>
          </a:p>
          <a:p>
            <a:r>
              <a:rPr lang="en-US" sz="1400" dirty="0"/>
              <a:t>Similarly frontend is connected to backend through cross origin annotation. </a:t>
            </a:r>
          </a:p>
          <a:p>
            <a:pPr marL="0" indent="0">
              <a:buNone/>
            </a:pPr>
            <a:r>
              <a:rPr lang="en-IN" sz="1400" dirty="0"/>
              <a:t>@CrossOrigin(origins = "http://localhost:4200")</a:t>
            </a:r>
          </a:p>
          <a:p>
            <a:endParaRPr lang="en-IN" dirty="0"/>
          </a:p>
        </p:txBody>
      </p:sp>
    </p:spTree>
    <p:extLst>
      <p:ext uri="{BB962C8B-B14F-4D97-AF65-F5344CB8AC3E}">
        <p14:creationId xmlns:p14="http://schemas.microsoft.com/office/powerpoint/2010/main" val="1740827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57E14-AA4C-70E6-CBF9-DEFE79BE4CD6}"/>
              </a:ext>
            </a:extLst>
          </p:cNvPr>
          <p:cNvSpPr>
            <a:spLocks noGrp="1"/>
          </p:cNvSpPr>
          <p:nvPr>
            <p:ph type="title"/>
          </p:nvPr>
        </p:nvSpPr>
        <p:spPr/>
        <p:txBody>
          <a:bodyPr/>
          <a:lstStyle/>
          <a:p>
            <a:r>
              <a:rPr lang="en-IN" dirty="0"/>
              <a:t>TEAM   MEMBERS </a:t>
            </a:r>
          </a:p>
        </p:txBody>
      </p:sp>
      <p:sp>
        <p:nvSpPr>
          <p:cNvPr id="5" name="Content Placeholder 4">
            <a:extLst>
              <a:ext uri="{FF2B5EF4-FFF2-40B4-BE49-F238E27FC236}">
                <a16:creationId xmlns:a16="http://schemas.microsoft.com/office/drawing/2014/main" id="{160AC6A0-9C80-539B-40CB-29A5423E8214}"/>
              </a:ext>
            </a:extLst>
          </p:cNvPr>
          <p:cNvSpPr>
            <a:spLocks noGrp="1"/>
          </p:cNvSpPr>
          <p:nvPr>
            <p:ph idx="1"/>
          </p:nvPr>
        </p:nvSpPr>
        <p:spPr/>
        <p:txBody>
          <a:bodyPr>
            <a:normAutofit/>
          </a:bodyPr>
          <a:lstStyle/>
          <a:p>
            <a:r>
              <a:rPr lang="en-IN" sz="1400" b="0" i="0" dirty="0">
                <a:solidFill>
                  <a:srgbClr val="202124"/>
                </a:solidFill>
                <a:effectLst/>
                <a:latin typeface="Roboto" panose="02000000000000000000" pitchFamily="2" charset="0"/>
              </a:rPr>
              <a:t>2583380  	Siddhartha Raj</a:t>
            </a:r>
            <a:r>
              <a:rPr lang="en-US" sz="1400" b="0" i="0" dirty="0">
                <a:solidFill>
                  <a:srgbClr val="202124"/>
                </a:solidFill>
                <a:effectLst/>
                <a:latin typeface="Roboto" panose="02000000000000000000" pitchFamily="2" charset="0"/>
              </a:rPr>
              <a:t>  -  TL</a:t>
            </a:r>
          </a:p>
          <a:p>
            <a:r>
              <a:rPr lang="en-US" sz="1400" dirty="0">
                <a:solidFill>
                  <a:srgbClr val="202124"/>
                </a:solidFill>
                <a:latin typeface="Roboto" panose="02000000000000000000" pitchFamily="2" charset="0"/>
              </a:rPr>
              <a:t>2582645  	Sourabh R Kurne </a:t>
            </a:r>
          </a:p>
          <a:p>
            <a:r>
              <a:rPr lang="en-US" sz="1400" dirty="0">
                <a:solidFill>
                  <a:srgbClr val="202124"/>
                </a:solidFill>
                <a:latin typeface="Roboto" panose="02000000000000000000" pitchFamily="2" charset="0"/>
              </a:rPr>
              <a:t> 2583161 	</a:t>
            </a:r>
            <a:r>
              <a:rPr lang="en-US" sz="1400">
                <a:solidFill>
                  <a:srgbClr val="202124"/>
                </a:solidFill>
                <a:latin typeface="Roboto" panose="02000000000000000000" pitchFamily="2" charset="0"/>
              </a:rPr>
              <a:t>Subham</a:t>
            </a:r>
            <a:r>
              <a:rPr lang="en-US" sz="1400" dirty="0">
                <a:solidFill>
                  <a:srgbClr val="202124"/>
                </a:solidFill>
                <a:latin typeface="Roboto" panose="02000000000000000000" pitchFamily="2" charset="0"/>
              </a:rPr>
              <a:t> Kumar Pandit</a:t>
            </a:r>
          </a:p>
          <a:p>
            <a:r>
              <a:rPr lang="fi-FI" sz="1400" b="0" i="0" dirty="0">
                <a:solidFill>
                  <a:srgbClr val="202124"/>
                </a:solidFill>
                <a:effectLst/>
                <a:latin typeface="Roboto" panose="02000000000000000000" pitchFamily="2" charset="0"/>
              </a:rPr>
              <a:t>2583462 		Uppaluri Venkata Syamala Rajyasree</a:t>
            </a:r>
          </a:p>
          <a:p>
            <a:r>
              <a:rPr lang="en-IN" sz="1400" b="0" i="0" dirty="0">
                <a:solidFill>
                  <a:srgbClr val="202124"/>
                </a:solidFill>
                <a:effectLst/>
                <a:latin typeface="Roboto" panose="02000000000000000000" pitchFamily="2" charset="0"/>
              </a:rPr>
              <a:t>2582878 		</a:t>
            </a:r>
            <a:r>
              <a:rPr lang="en-IN" sz="1400" b="0" i="0" dirty="0" err="1">
                <a:solidFill>
                  <a:srgbClr val="202124"/>
                </a:solidFill>
                <a:effectLst/>
                <a:latin typeface="Roboto" panose="02000000000000000000" pitchFamily="2" charset="0"/>
              </a:rPr>
              <a:t>Vema</a:t>
            </a:r>
            <a:r>
              <a:rPr lang="en-IN" sz="1400" b="0" i="0" dirty="0">
                <a:solidFill>
                  <a:srgbClr val="202124"/>
                </a:solidFill>
                <a:effectLst/>
                <a:latin typeface="Roboto" panose="02000000000000000000" pitchFamily="2" charset="0"/>
              </a:rPr>
              <a:t> Prudhvi Sai</a:t>
            </a:r>
          </a:p>
          <a:p>
            <a:r>
              <a:rPr lang="en-IN" sz="1400" b="0" i="0" dirty="0">
                <a:solidFill>
                  <a:srgbClr val="202124"/>
                </a:solidFill>
                <a:effectLst/>
                <a:latin typeface="Roboto" panose="02000000000000000000" pitchFamily="2" charset="0"/>
              </a:rPr>
              <a:t>2583274 		Vinita X</a:t>
            </a:r>
          </a:p>
          <a:p>
            <a:r>
              <a:rPr lang="en-IN" sz="1400" b="0" i="0" dirty="0">
                <a:solidFill>
                  <a:srgbClr val="202124"/>
                </a:solidFill>
                <a:effectLst/>
                <a:latin typeface="Roboto" panose="02000000000000000000" pitchFamily="2" charset="0"/>
              </a:rPr>
              <a:t>2583569 		Vishwanath </a:t>
            </a:r>
            <a:r>
              <a:rPr lang="en-IN" sz="1400" b="0" i="0" dirty="0" err="1">
                <a:solidFill>
                  <a:srgbClr val="202124"/>
                </a:solidFill>
                <a:effectLst/>
                <a:latin typeface="Roboto" panose="02000000000000000000" pitchFamily="2" charset="0"/>
              </a:rPr>
              <a:t>Havaldar</a:t>
            </a:r>
            <a:endParaRPr lang="en-IN" sz="1400" dirty="0">
              <a:solidFill>
                <a:srgbClr val="202124"/>
              </a:solidFill>
              <a:latin typeface="Roboto" panose="02000000000000000000" pitchFamily="2" charset="0"/>
            </a:endParaRPr>
          </a:p>
          <a:p>
            <a:r>
              <a:rPr lang="en-IN" sz="1400" b="0" i="0" dirty="0">
                <a:solidFill>
                  <a:srgbClr val="202124"/>
                </a:solidFill>
                <a:effectLst/>
                <a:latin typeface="Roboto" panose="02000000000000000000" pitchFamily="2" charset="0"/>
              </a:rPr>
              <a:t>2583521 		</a:t>
            </a:r>
            <a:r>
              <a:rPr lang="en-IN" sz="1400" b="0" i="0" dirty="0" err="1">
                <a:solidFill>
                  <a:srgbClr val="202124"/>
                </a:solidFill>
                <a:effectLst/>
                <a:latin typeface="Roboto" panose="02000000000000000000" pitchFamily="2" charset="0"/>
              </a:rPr>
              <a:t>Yarrajeni</a:t>
            </a:r>
            <a:r>
              <a:rPr lang="en-IN" sz="1400" b="0" i="0" dirty="0">
                <a:solidFill>
                  <a:srgbClr val="202124"/>
                </a:solidFill>
                <a:effectLst/>
                <a:latin typeface="Roboto" panose="02000000000000000000" pitchFamily="2" charset="0"/>
              </a:rPr>
              <a:t> Divya Sri</a:t>
            </a:r>
            <a:endParaRPr lang="en-IN" sz="1400" dirty="0"/>
          </a:p>
        </p:txBody>
      </p:sp>
    </p:spTree>
    <p:extLst>
      <p:ext uri="{BB962C8B-B14F-4D97-AF65-F5344CB8AC3E}">
        <p14:creationId xmlns:p14="http://schemas.microsoft.com/office/powerpoint/2010/main" val="27409516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AB435-AEBF-4E99-6F0D-0D2BBF0AD3A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E80E5E5-2B5D-62F0-F23E-A730D9C853C1}"/>
              </a:ext>
            </a:extLst>
          </p:cNvPr>
          <p:cNvSpPr>
            <a:spLocks noGrp="1"/>
          </p:cNvSpPr>
          <p:nvPr>
            <p:ph idx="1"/>
          </p:nvPr>
        </p:nvSpPr>
        <p:spPr/>
        <p:txBody>
          <a:bodyPr/>
          <a:lstStyle/>
          <a:p>
            <a:r>
              <a:rPr lang="en-US" dirty="0"/>
              <a:t>MySQL database is connected to the backend </a:t>
            </a:r>
            <a:r>
              <a:rPr lang="en-US" dirty="0" err="1"/>
              <a:t>application.properties</a:t>
            </a:r>
            <a:r>
              <a:rPr lang="en-US" dirty="0"/>
              <a:t> file.</a:t>
            </a:r>
          </a:p>
          <a:p>
            <a:pPr marL="0" indent="0" algn="l">
              <a:buNone/>
            </a:pPr>
            <a:endParaRPr lang="en-IN" sz="1400" b="1" dirty="0"/>
          </a:p>
          <a:p>
            <a:pPr marL="0" indent="0" algn="l">
              <a:buNone/>
            </a:pPr>
            <a:r>
              <a:rPr lang="en-IN" sz="1400" b="1" dirty="0"/>
              <a:t>spring.datasource.url=</a:t>
            </a:r>
            <a:r>
              <a:rPr lang="en-IN" sz="1400" b="1" dirty="0" err="1"/>
              <a:t>jdbc:mysql</a:t>
            </a:r>
            <a:r>
              <a:rPr lang="en-IN" sz="1400" b="1" dirty="0"/>
              <a:t>://localhost:3306/</a:t>
            </a:r>
            <a:r>
              <a:rPr lang="en-IN" sz="1400" b="1" dirty="0" err="1"/>
              <a:t>foodbox</a:t>
            </a:r>
            <a:endParaRPr lang="en-IN" sz="1400" b="1" dirty="0"/>
          </a:p>
          <a:p>
            <a:pPr marL="0" indent="0" algn="l">
              <a:buNone/>
            </a:pPr>
            <a:r>
              <a:rPr lang="en-US" sz="1400" b="1" u="sng" dirty="0"/>
              <a:t>spring</a:t>
            </a:r>
            <a:r>
              <a:rPr lang="en-IN" sz="1400" b="1" u="sng" dirty="0"/>
              <a:t>.</a:t>
            </a:r>
            <a:r>
              <a:rPr lang="en-IN" sz="1400" b="1" u="sng" dirty="0" err="1"/>
              <a:t>datasource</a:t>
            </a:r>
            <a:r>
              <a:rPr lang="en-IN" sz="1400" b="1" u="sng" dirty="0"/>
              <a:t>.</a:t>
            </a:r>
            <a:r>
              <a:rPr lang="en-US" sz="1400" b="1" u="sng" dirty="0"/>
              <a:t>username</a:t>
            </a:r>
            <a:r>
              <a:rPr lang="en-IN" sz="1400" b="1" u="sng" dirty="0"/>
              <a:t>=</a:t>
            </a:r>
            <a:r>
              <a:rPr lang="en-US" sz="1400" b="1" u="sng" dirty="0"/>
              <a:t>root</a:t>
            </a:r>
          </a:p>
          <a:p>
            <a:pPr marL="0" indent="0" algn="l">
              <a:buNone/>
            </a:pPr>
            <a:r>
              <a:rPr lang="en-US" sz="1400" b="1" dirty="0"/>
              <a:t>spring</a:t>
            </a:r>
            <a:r>
              <a:rPr lang="en-IN" sz="1400" b="1" dirty="0"/>
              <a:t>.</a:t>
            </a:r>
            <a:r>
              <a:rPr lang="en-IN" sz="1400" b="1" dirty="0" err="1"/>
              <a:t>datasource</a:t>
            </a:r>
            <a:r>
              <a:rPr lang="en-IN" sz="1400" b="1" dirty="0"/>
              <a:t>.</a:t>
            </a:r>
            <a:r>
              <a:rPr lang="en-US" sz="1400" b="1" dirty="0"/>
              <a:t>password</a:t>
            </a:r>
            <a:r>
              <a:rPr lang="en-IN" sz="1400" b="1" dirty="0"/>
              <a:t>=</a:t>
            </a:r>
            <a:r>
              <a:rPr lang="en-US" sz="1400" b="1" dirty="0"/>
              <a:t>password</a:t>
            </a:r>
          </a:p>
          <a:p>
            <a:endParaRPr lang="en-IN" dirty="0"/>
          </a:p>
        </p:txBody>
      </p:sp>
    </p:spTree>
    <p:extLst>
      <p:ext uri="{BB962C8B-B14F-4D97-AF65-F5344CB8AC3E}">
        <p14:creationId xmlns:p14="http://schemas.microsoft.com/office/powerpoint/2010/main" val="3632352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4969-8D26-8C8B-CB21-053904BD734D}"/>
              </a:ext>
            </a:extLst>
          </p:cNvPr>
          <p:cNvSpPr>
            <a:spLocks noGrp="1"/>
          </p:cNvSpPr>
          <p:nvPr>
            <p:ph type="title"/>
          </p:nvPr>
        </p:nvSpPr>
        <p:spPr/>
        <p:txBody>
          <a:bodyPr/>
          <a:lstStyle/>
          <a:p>
            <a:r>
              <a:rPr lang="en-US" sz="2800" b="1" cap="all" dirty="0">
                <a:solidFill>
                  <a:schemeClr val="accent1"/>
                </a:solidFill>
                <a:effectLst>
                  <a:outerShdw blurRad="19685" dist="12700" dir="5400000">
                    <a:schemeClr val="accent1">
                      <a:alpha val="60000"/>
                      <a:satMod val="130000"/>
                    </a:schemeClr>
                  </a:outerShdw>
                  <a:reflection stA="55000" endPos="48000" dist="500" dir="5400000" sy="-100000" algn="bl" rotWithShape="0"/>
                </a:effectLst>
                <a:latin typeface="+mj-lt"/>
              </a:rPr>
              <a:t>Testing In </a:t>
            </a:r>
            <a:r>
              <a:rPr lang="en-US" sz="2800" b="1" cap="all" dirty="0">
                <a:solidFill>
                  <a:schemeClr val="accent1"/>
                </a:solidFill>
                <a:effectLst>
                  <a:reflection stA="55000" endPos="48000" dist="500" dir="5400000" sy="-100000" algn="bl" rotWithShape="0"/>
                </a:effectLst>
                <a:latin typeface="+mj-lt"/>
              </a:rPr>
              <a:t>Spring</a:t>
            </a:r>
            <a:r>
              <a:rPr lang="en-US" sz="2800" b="1" cap="all" dirty="0">
                <a:solidFill>
                  <a:schemeClr val="accent1"/>
                </a:solidFill>
                <a:effectLst>
                  <a:outerShdw blurRad="19685" dist="12700" dir="5400000">
                    <a:schemeClr val="accent1">
                      <a:alpha val="60000"/>
                      <a:satMod val="130000"/>
                    </a:schemeClr>
                  </a:outerShdw>
                  <a:reflection stA="55000" endPos="48000" dist="500" dir="5400000" sy="-100000" algn="bl" rotWithShape="0"/>
                </a:effectLst>
                <a:latin typeface="+mj-lt"/>
              </a:rPr>
              <a:t> </a:t>
            </a:r>
            <a:r>
              <a:rPr lang="en-US" sz="2800" b="1" cap="all" dirty="0" err="1">
                <a:solidFill>
                  <a:schemeClr val="accent1"/>
                </a:solidFill>
                <a:effectLst>
                  <a:outerShdw blurRad="19685" dist="12700" dir="5400000">
                    <a:schemeClr val="accent1">
                      <a:alpha val="60000"/>
                      <a:satMod val="130000"/>
                    </a:schemeClr>
                  </a:outerShdw>
                  <a:reflection stA="55000" endPos="48000" dist="500" dir="5400000" sy="-100000" algn="bl" rotWithShape="0"/>
                </a:effectLst>
                <a:latin typeface="+mj-lt"/>
              </a:rPr>
              <a:t>BooT</a:t>
            </a:r>
            <a:br>
              <a:rPr lang="en-US" sz="2800" b="1" cap="all" dirty="0">
                <a:solidFill>
                  <a:schemeClr val="accent1"/>
                </a:solidFill>
                <a:effectLst>
                  <a:outerShdw blurRad="19685" dist="12700" dir="5400000">
                    <a:schemeClr val="accent1">
                      <a:alpha val="60000"/>
                      <a:satMod val="130000"/>
                    </a:schemeClr>
                  </a:outerShdw>
                  <a:reflection stA="55000" endPos="48000" dist="500" dir="5400000" sy="-100000" algn="bl" rotWithShape="0"/>
                </a:effectLst>
                <a:latin typeface="+mj-lt"/>
              </a:rPr>
            </a:br>
            <a:endParaRPr lang="en-IN" dirty="0"/>
          </a:p>
        </p:txBody>
      </p:sp>
      <p:sp>
        <p:nvSpPr>
          <p:cNvPr id="3" name="Content Placeholder 2">
            <a:extLst>
              <a:ext uri="{FF2B5EF4-FFF2-40B4-BE49-F238E27FC236}">
                <a16:creationId xmlns:a16="http://schemas.microsoft.com/office/drawing/2014/main" id="{D8F6C7AF-31AB-7100-ADB1-23FB5AF8AD58}"/>
              </a:ext>
            </a:extLst>
          </p:cNvPr>
          <p:cNvSpPr>
            <a:spLocks noGrp="1"/>
          </p:cNvSpPr>
          <p:nvPr>
            <p:ph idx="1"/>
          </p:nvPr>
        </p:nvSpPr>
        <p:spPr/>
        <p:txBody>
          <a:bodyPr/>
          <a:lstStyle/>
          <a:p>
            <a:pPr>
              <a:buFont typeface="Wingdings"/>
              <a:buChar char=""/>
            </a:pPr>
            <a:r>
              <a:rPr lang="en-US" dirty="0"/>
              <a:t>Testing is a procedure that makes sure the software meets the standard set by the requirements specification and operates smoothly with the fewest number of bugs as feasible.</a:t>
            </a:r>
          </a:p>
          <a:p>
            <a:pPr>
              <a:buFont typeface="Wingdings"/>
              <a:buChar char=""/>
            </a:pPr>
            <a:r>
              <a:rPr lang="en-US" dirty="0"/>
              <a:t>A variety of tools and annotations are offered by Spring Boot to make testing your application easier. Two modules are used to provide tests: spring-boot-test contains the essential components, and spring-boot-test-autoconfigure supports test auto-configuration.</a:t>
            </a:r>
          </a:p>
          <a:p>
            <a:pPr>
              <a:buFont typeface="Wingdings"/>
              <a:buChar char=""/>
            </a:pPr>
            <a:endParaRPr lang="en-US" dirty="0"/>
          </a:p>
          <a:p>
            <a:endParaRPr lang="en-IN" dirty="0"/>
          </a:p>
        </p:txBody>
      </p:sp>
    </p:spTree>
    <p:extLst>
      <p:ext uri="{BB962C8B-B14F-4D97-AF65-F5344CB8AC3E}">
        <p14:creationId xmlns:p14="http://schemas.microsoft.com/office/powerpoint/2010/main" val="12381677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34811-1FF6-3B97-F064-E5B43365589F}"/>
              </a:ext>
            </a:extLst>
          </p:cNvPr>
          <p:cNvSpPr>
            <a:spLocks noGrp="1"/>
          </p:cNvSpPr>
          <p:nvPr>
            <p:ph type="title"/>
          </p:nvPr>
        </p:nvSpPr>
        <p:spPr/>
        <p:txBody>
          <a:bodyPr/>
          <a:lstStyle/>
          <a:p>
            <a:r>
              <a:rPr lang="en-US" sz="2800" b="1" cap="all" dirty="0">
                <a:solidFill>
                  <a:schemeClr val="accent1"/>
                </a:solidFill>
                <a:effectLst>
                  <a:outerShdw blurRad="19685" dist="12700" dir="5400000">
                    <a:schemeClr val="accent1">
                      <a:alpha val="60000"/>
                      <a:satMod val="130000"/>
                    </a:schemeClr>
                  </a:outerShdw>
                  <a:reflection stA="55000" endPos="48000" dist="500" dir="5400000" sy="-100000" algn="bl" rotWithShape="0"/>
                </a:effectLst>
                <a:latin typeface="+mj-lt"/>
              </a:rPr>
              <a:t>Types of Testing</a:t>
            </a:r>
            <a:br>
              <a:rPr lang="en-US" sz="2800" b="1" cap="all" dirty="0">
                <a:solidFill>
                  <a:schemeClr val="accent1"/>
                </a:solidFill>
                <a:effectLst>
                  <a:outerShdw blurRad="19685" dist="12700" dir="5400000">
                    <a:schemeClr val="accent1">
                      <a:alpha val="60000"/>
                      <a:satMod val="130000"/>
                    </a:schemeClr>
                  </a:outerShdw>
                  <a:reflection stA="55000" endPos="48000" dist="500" dir="5400000" sy="-100000" algn="bl" rotWithShape="0"/>
                </a:effectLst>
                <a:latin typeface="+mj-lt"/>
              </a:rPr>
            </a:br>
            <a:endParaRPr lang="en-IN" dirty="0"/>
          </a:p>
        </p:txBody>
      </p:sp>
      <p:sp>
        <p:nvSpPr>
          <p:cNvPr id="3" name="Content Placeholder 2">
            <a:extLst>
              <a:ext uri="{FF2B5EF4-FFF2-40B4-BE49-F238E27FC236}">
                <a16:creationId xmlns:a16="http://schemas.microsoft.com/office/drawing/2014/main" id="{0C34F5E6-7BE3-B8CA-EA78-DC206346E0D2}"/>
              </a:ext>
            </a:extLst>
          </p:cNvPr>
          <p:cNvSpPr>
            <a:spLocks noGrp="1"/>
          </p:cNvSpPr>
          <p:nvPr>
            <p:ph idx="1"/>
          </p:nvPr>
        </p:nvSpPr>
        <p:spPr/>
        <p:txBody>
          <a:bodyPr>
            <a:normAutofit lnSpcReduction="10000"/>
          </a:bodyPr>
          <a:lstStyle/>
          <a:p>
            <a:pPr>
              <a:buFont typeface="Wingdings"/>
              <a:buChar char=""/>
            </a:pPr>
            <a:r>
              <a:rPr lang="en-US" sz="1600" dirty="0"/>
              <a:t>As per testing in our spring boot project is concerned there are 2 types of testing.</a:t>
            </a:r>
          </a:p>
          <a:p>
            <a:pPr>
              <a:buFont typeface="Wingdings" panose="05000000000000000000" pitchFamily="2" charset="2"/>
              <a:buChar char="v"/>
            </a:pPr>
            <a:r>
              <a:rPr lang="en-US" sz="1600" dirty="0"/>
              <a:t> J-Unit Testing</a:t>
            </a:r>
          </a:p>
          <a:p>
            <a:pPr>
              <a:buFont typeface="Wingdings" panose="05000000000000000000" pitchFamily="2" charset="2"/>
              <a:buChar char="v"/>
            </a:pPr>
            <a:r>
              <a:rPr lang="en-US" sz="1600" dirty="0"/>
              <a:t>Rest-Api Testing</a:t>
            </a:r>
          </a:p>
          <a:p>
            <a:pPr>
              <a:buFont typeface="Wingdings"/>
              <a:buChar char=""/>
            </a:pPr>
            <a:r>
              <a:rPr lang="en-US" sz="1600" dirty="0"/>
              <a:t>You can use the JUnit framework to call a method and verify (or assert) that the output is what you expected.</a:t>
            </a:r>
          </a:p>
          <a:p>
            <a:pPr>
              <a:buFont typeface="Wingdings"/>
              <a:buChar char=""/>
            </a:pPr>
            <a:r>
              <a:rPr lang="en-US" sz="1600" dirty="0"/>
              <a:t>For Unit Testing we need an annotation called @test which comes from JUnit Dependency.</a:t>
            </a:r>
          </a:p>
          <a:p>
            <a:pPr marL="937259" lvl="1" indent="-571500">
              <a:buNone/>
            </a:pPr>
            <a:r>
              <a:rPr lang="en-US" dirty="0"/>
              <a:t> </a:t>
            </a:r>
          </a:p>
          <a:p>
            <a:endParaRPr lang="en-IN" dirty="0"/>
          </a:p>
        </p:txBody>
      </p:sp>
    </p:spTree>
    <p:extLst>
      <p:ext uri="{BB962C8B-B14F-4D97-AF65-F5344CB8AC3E}">
        <p14:creationId xmlns:p14="http://schemas.microsoft.com/office/powerpoint/2010/main" val="3920422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AA369-6E5A-BD4D-EC2A-56E0EBF0EF1C}"/>
              </a:ext>
            </a:extLst>
          </p:cNvPr>
          <p:cNvSpPr>
            <a:spLocks noGrp="1"/>
          </p:cNvSpPr>
          <p:nvPr>
            <p:ph type="title"/>
          </p:nvPr>
        </p:nvSpPr>
        <p:spPr/>
        <p:txBody>
          <a:bodyPr/>
          <a:lstStyle/>
          <a:p>
            <a:r>
              <a:rPr lang="en-US" sz="2400" b="1" cap="all" spc="0" dirty="0">
                <a:solidFill>
                  <a:schemeClr val="accent1"/>
                </a:solidFill>
                <a:effectLst>
                  <a:outerShdw blurRad="19685" dist="12700" dir="5400000">
                    <a:schemeClr val="accent1">
                      <a:alpha val="60000"/>
                      <a:satMod val="130000"/>
                    </a:schemeClr>
                  </a:outerShdw>
                  <a:reflection stA="55000" endPos="48000" dist="500" dir="5400000" sy="-100000" algn="bl" rotWithShape="0"/>
                </a:effectLst>
                <a:latin typeface="+mn-lt"/>
              </a:rPr>
              <a:t>Rest-Api</a:t>
            </a:r>
            <a:r>
              <a:rPr lang="en-US" sz="2800" b="1" cap="all" spc="0" dirty="0">
                <a:solidFill>
                  <a:schemeClr val="accent1"/>
                </a:solidFill>
                <a:effectLst>
                  <a:outerShdw blurRad="19685" dist="12700" dir="5400000">
                    <a:schemeClr val="accent1">
                      <a:alpha val="60000"/>
                      <a:satMod val="130000"/>
                    </a:schemeClr>
                  </a:outerShdw>
                  <a:reflection stA="55000" endPos="48000" dist="500" dir="5400000" sy="-100000" algn="bl" rotWithShape="0"/>
                </a:effectLst>
                <a:latin typeface="+mn-lt"/>
              </a:rPr>
              <a:t> Testing</a:t>
            </a:r>
            <a:br>
              <a:rPr lang="en-US" sz="2800" b="1" cap="all" spc="0" dirty="0">
                <a:solidFill>
                  <a:schemeClr val="accent1"/>
                </a:solidFill>
                <a:effectLst>
                  <a:outerShdw blurRad="19685" dist="12700" dir="5400000">
                    <a:schemeClr val="accent1">
                      <a:alpha val="60000"/>
                      <a:satMod val="130000"/>
                    </a:schemeClr>
                  </a:outerShdw>
                  <a:reflection stA="55000" endPos="48000" dist="500" dir="5400000" sy="-100000" algn="bl" rotWithShape="0"/>
                </a:effectLst>
                <a:latin typeface="+mn-lt"/>
              </a:rPr>
            </a:br>
            <a:endParaRPr lang="en-IN" dirty="0"/>
          </a:p>
        </p:txBody>
      </p:sp>
      <p:sp>
        <p:nvSpPr>
          <p:cNvPr id="3" name="Content Placeholder 2">
            <a:extLst>
              <a:ext uri="{FF2B5EF4-FFF2-40B4-BE49-F238E27FC236}">
                <a16:creationId xmlns:a16="http://schemas.microsoft.com/office/drawing/2014/main" id="{49EDE3D9-5879-CF76-3264-CBA0F5DD8B01}"/>
              </a:ext>
            </a:extLst>
          </p:cNvPr>
          <p:cNvSpPr>
            <a:spLocks noGrp="1"/>
          </p:cNvSpPr>
          <p:nvPr>
            <p:ph idx="1"/>
          </p:nvPr>
        </p:nvSpPr>
        <p:spPr/>
        <p:txBody>
          <a:bodyPr/>
          <a:lstStyle/>
          <a:p>
            <a:pPr algn="just">
              <a:buFont typeface="Wingdings"/>
              <a:buChar char=""/>
            </a:pPr>
            <a:r>
              <a:rPr lang="en-US" dirty="0">
                <a:latin typeface="+mn-lt"/>
              </a:rPr>
              <a:t>Representational State Transfer (REST) is an architectural style that defines a set of constraints to be used for creating web services. REST API is a way of accessing web services in a simple and flexible way without having any processing.</a:t>
            </a:r>
          </a:p>
          <a:p>
            <a:pPr algn="just">
              <a:buFont typeface="Wingdings"/>
              <a:buChar char=""/>
            </a:pPr>
            <a:endParaRPr lang="en-US" dirty="0">
              <a:latin typeface="+mn-lt"/>
            </a:endParaRPr>
          </a:p>
          <a:p>
            <a:pPr algn="just">
              <a:buFont typeface="Wingdings"/>
              <a:buChar char=""/>
            </a:pPr>
            <a:r>
              <a:rPr lang="en-US" dirty="0">
                <a:latin typeface="+mn-lt"/>
              </a:rPr>
              <a:t>All communication done via REST API uses only HTTP request.</a:t>
            </a:r>
          </a:p>
          <a:p>
            <a:endParaRPr lang="en-IN" dirty="0"/>
          </a:p>
        </p:txBody>
      </p:sp>
    </p:spTree>
    <p:extLst>
      <p:ext uri="{BB962C8B-B14F-4D97-AF65-F5344CB8AC3E}">
        <p14:creationId xmlns:p14="http://schemas.microsoft.com/office/powerpoint/2010/main" val="37022557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C47A3-58AC-6AEF-FFEC-C6DAC6086026}"/>
              </a:ext>
            </a:extLst>
          </p:cNvPr>
          <p:cNvSpPr>
            <a:spLocks noGrp="1"/>
          </p:cNvSpPr>
          <p:nvPr>
            <p:ph type="title"/>
          </p:nvPr>
        </p:nvSpPr>
        <p:spPr/>
        <p:txBody>
          <a:bodyPr/>
          <a:lstStyle/>
          <a:p>
            <a:r>
              <a:rPr lang="en-IN" dirty="0" err="1"/>
              <a:t>Screeenshots</a:t>
            </a:r>
            <a:r>
              <a:rPr lang="en-IN" dirty="0"/>
              <a:t>- home page </a:t>
            </a:r>
          </a:p>
        </p:txBody>
      </p:sp>
      <p:pic>
        <p:nvPicPr>
          <p:cNvPr id="11" name="Picture 10">
            <a:extLst>
              <a:ext uri="{FF2B5EF4-FFF2-40B4-BE49-F238E27FC236}">
                <a16:creationId xmlns:a16="http://schemas.microsoft.com/office/drawing/2014/main" id="{3D63C408-61C4-3EDD-7AC3-8A0D7FDADD8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47800" y="1733550"/>
            <a:ext cx="5791200" cy="3257550"/>
          </a:xfrm>
          <a:prstGeom prst="rect">
            <a:avLst/>
          </a:prstGeom>
        </p:spPr>
      </p:pic>
    </p:spTree>
    <p:extLst>
      <p:ext uri="{BB962C8B-B14F-4D97-AF65-F5344CB8AC3E}">
        <p14:creationId xmlns:p14="http://schemas.microsoft.com/office/powerpoint/2010/main" val="22780923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2D93B-466B-B1DA-C060-27327A75390D}"/>
              </a:ext>
            </a:extLst>
          </p:cNvPr>
          <p:cNvSpPr>
            <a:spLocks noGrp="1"/>
          </p:cNvSpPr>
          <p:nvPr>
            <p:ph type="title"/>
          </p:nvPr>
        </p:nvSpPr>
        <p:spPr/>
        <p:txBody>
          <a:bodyPr/>
          <a:lstStyle/>
          <a:p>
            <a:r>
              <a:rPr lang="en-IN" dirty="0"/>
              <a:t>Admin Sign Up</a:t>
            </a:r>
          </a:p>
        </p:txBody>
      </p:sp>
      <p:pic>
        <p:nvPicPr>
          <p:cNvPr id="5" name="Content Placeholder 4">
            <a:extLst>
              <a:ext uri="{FF2B5EF4-FFF2-40B4-BE49-F238E27FC236}">
                <a16:creationId xmlns:a16="http://schemas.microsoft.com/office/drawing/2014/main" id="{1891A6C6-8B68-235C-3467-1421706F15B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898386" y="1952625"/>
            <a:ext cx="4555066" cy="2562225"/>
          </a:xfrm>
        </p:spPr>
      </p:pic>
    </p:spTree>
    <p:extLst>
      <p:ext uri="{BB962C8B-B14F-4D97-AF65-F5344CB8AC3E}">
        <p14:creationId xmlns:p14="http://schemas.microsoft.com/office/powerpoint/2010/main" val="760031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D948A-FE14-6FBB-8E1D-60013DB46D97}"/>
              </a:ext>
            </a:extLst>
          </p:cNvPr>
          <p:cNvSpPr>
            <a:spLocks noGrp="1"/>
          </p:cNvSpPr>
          <p:nvPr>
            <p:ph type="title"/>
          </p:nvPr>
        </p:nvSpPr>
        <p:spPr/>
        <p:txBody>
          <a:bodyPr/>
          <a:lstStyle/>
          <a:p>
            <a:r>
              <a:rPr lang="en-IN" dirty="0"/>
              <a:t>Admin Log In</a:t>
            </a:r>
          </a:p>
        </p:txBody>
      </p:sp>
      <p:pic>
        <p:nvPicPr>
          <p:cNvPr id="5" name="Content Placeholder 4">
            <a:extLst>
              <a:ext uri="{FF2B5EF4-FFF2-40B4-BE49-F238E27FC236}">
                <a16:creationId xmlns:a16="http://schemas.microsoft.com/office/drawing/2014/main" id="{13041E66-55CE-9978-B588-7F6101A6D1CA}"/>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24000" y="1733550"/>
            <a:ext cx="5480309" cy="3276825"/>
          </a:xfrm>
        </p:spPr>
      </p:pic>
    </p:spTree>
    <p:extLst>
      <p:ext uri="{BB962C8B-B14F-4D97-AF65-F5344CB8AC3E}">
        <p14:creationId xmlns:p14="http://schemas.microsoft.com/office/powerpoint/2010/main" val="19513250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72BAB-7168-E769-BA33-A42AE4BC71B5}"/>
              </a:ext>
            </a:extLst>
          </p:cNvPr>
          <p:cNvSpPr>
            <a:spLocks noGrp="1"/>
          </p:cNvSpPr>
          <p:nvPr>
            <p:ph type="title"/>
          </p:nvPr>
        </p:nvSpPr>
        <p:spPr/>
        <p:txBody>
          <a:bodyPr/>
          <a:lstStyle/>
          <a:p>
            <a:r>
              <a:rPr lang="en-IN" dirty="0"/>
              <a:t>Admin dashboard</a:t>
            </a:r>
          </a:p>
        </p:txBody>
      </p:sp>
      <p:pic>
        <p:nvPicPr>
          <p:cNvPr id="5" name="Content Placeholder 4">
            <a:extLst>
              <a:ext uri="{FF2B5EF4-FFF2-40B4-BE49-F238E27FC236}">
                <a16:creationId xmlns:a16="http://schemas.microsoft.com/office/drawing/2014/main" id="{13982AF3-8BF3-47F1-8A54-5BD32B2DBFC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729170" y="1751651"/>
            <a:ext cx="5685660" cy="3258499"/>
          </a:xfrm>
        </p:spPr>
      </p:pic>
    </p:spTree>
    <p:extLst>
      <p:ext uri="{BB962C8B-B14F-4D97-AF65-F5344CB8AC3E}">
        <p14:creationId xmlns:p14="http://schemas.microsoft.com/office/powerpoint/2010/main" val="17613459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136BF-2B98-BDE1-74C5-ACD2ED77A2C8}"/>
              </a:ext>
            </a:extLst>
          </p:cNvPr>
          <p:cNvSpPr>
            <a:spLocks noGrp="1"/>
          </p:cNvSpPr>
          <p:nvPr>
            <p:ph type="title"/>
          </p:nvPr>
        </p:nvSpPr>
        <p:spPr/>
        <p:txBody>
          <a:bodyPr/>
          <a:lstStyle/>
          <a:p>
            <a:r>
              <a:rPr lang="en-IN" dirty="0"/>
              <a:t>Admin – Add new food details</a:t>
            </a:r>
          </a:p>
        </p:txBody>
      </p:sp>
      <p:pic>
        <p:nvPicPr>
          <p:cNvPr id="5" name="Content Placeholder 4">
            <a:extLst>
              <a:ext uri="{FF2B5EF4-FFF2-40B4-BE49-F238E27FC236}">
                <a16:creationId xmlns:a16="http://schemas.microsoft.com/office/drawing/2014/main" id="{72C4B0CE-E67F-93A7-6493-C310BE87C09D}"/>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40934" y="1708404"/>
            <a:ext cx="6106836" cy="3435096"/>
          </a:xfrm>
        </p:spPr>
      </p:pic>
    </p:spTree>
    <p:extLst>
      <p:ext uri="{BB962C8B-B14F-4D97-AF65-F5344CB8AC3E}">
        <p14:creationId xmlns:p14="http://schemas.microsoft.com/office/powerpoint/2010/main" val="34519153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783F3-9F92-1374-4C6E-B0241121B518}"/>
              </a:ext>
            </a:extLst>
          </p:cNvPr>
          <p:cNvSpPr>
            <a:spLocks noGrp="1"/>
          </p:cNvSpPr>
          <p:nvPr>
            <p:ph type="title"/>
          </p:nvPr>
        </p:nvSpPr>
        <p:spPr/>
        <p:txBody>
          <a:bodyPr/>
          <a:lstStyle/>
          <a:p>
            <a:r>
              <a:rPr lang="en-IN" dirty="0"/>
              <a:t>Admin – Order list</a:t>
            </a:r>
          </a:p>
        </p:txBody>
      </p:sp>
      <p:pic>
        <p:nvPicPr>
          <p:cNvPr id="5" name="Content Placeholder 4">
            <a:extLst>
              <a:ext uri="{FF2B5EF4-FFF2-40B4-BE49-F238E27FC236}">
                <a16:creationId xmlns:a16="http://schemas.microsoft.com/office/drawing/2014/main" id="{BECFF3C4-1463-FCFD-46F1-C4B42B7F63C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95400" y="1733550"/>
            <a:ext cx="5915584" cy="3327517"/>
          </a:xfrm>
        </p:spPr>
      </p:pic>
    </p:spTree>
    <p:extLst>
      <p:ext uri="{BB962C8B-B14F-4D97-AF65-F5344CB8AC3E}">
        <p14:creationId xmlns:p14="http://schemas.microsoft.com/office/powerpoint/2010/main" val="490400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6116705-04EC-A329-DCC8-39EADF1D9F4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0" y="323850"/>
            <a:ext cx="8534400" cy="4495800"/>
          </a:xfrm>
          <a:prstGeom prst="rect">
            <a:avLst/>
          </a:prstGeom>
        </p:spPr>
      </p:pic>
    </p:spTree>
    <p:extLst>
      <p:ext uri="{BB962C8B-B14F-4D97-AF65-F5344CB8AC3E}">
        <p14:creationId xmlns:p14="http://schemas.microsoft.com/office/powerpoint/2010/main" val="31589413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BDFE3-9BCA-DFA5-88B9-22015515459D}"/>
              </a:ext>
            </a:extLst>
          </p:cNvPr>
          <p:cNvSpPr>
            <a:spLocks noGrp="1"/>
          </p:cNvSpPr>
          <p:nvPr>
            <p:ph type="title"/>
          </p:nvPr>
        </p:nvSpPr>
        <p:spPr/>
        <p:txBody>
          <a:bodyPr/>
          <a:lstStyle/>
          <a:p>
            <a:r>
              <a:rPr lang="en-IN" dirty="0"/>
              <a:t>Reviews List</a:t>
            </a:r>
          </a:p>
        </p:txBody>
      </p:sp>
      <p:pic>
        <p:nvPicPr>
          <p:cNvPr id="5" name="Content Placeholder 4">
            <a:extLst>
              <a:ext uri="{FF2B5EF4-FFF2-40B4-BE49-F238E27FC236}">
                <a16:creationId xmlns:a16="http://schemas.microsoft.com/office/drawing/2014/main" id="{E108A4C8-E3E2-7768-4A46-24B6F269500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36808" y="1733550"/>
            <a:ext cx="5843852" cy="3287167"/>
          </a:xfrm>
        </p:spPr>
      </p:pic>
    </p:spTree>
    <p:extLst>
      <p:ext uri="{BB962C8B-B14F-4D97-AF65-F5344CB8AC3E}">
        <p14:creationId xmlns:p14="http://schemas.microsoft.com/office/powerpoint/2010/main" val="28916737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E9173-5B36-4C39-6F32-B79B5083BCDB}"/>
              </a:ext>
            </a:extLst>
          </p:cNvPr>
          <p:cNvSpPr>
            <a:spLocks noGrp="1"/>
          </p:cNvSpPr>
          <p:nvPr>
            <p:ph type="title"/>
          </p:nvPr>
        </p:nvSpPr>
        <p:spPr/>
        <p:txBody>
          <a:bodyPr/>
          <a:lstStyle/>
          <a:p>
            <a:r>
              <a:rPr lang="en-IN" dirty="0"/>
              <a:t>Contact Form Queries</a:t>
            </a:r>
          </a:p>
        </p:txBody>
      </p:sp>
      <p:pic>
        <p:nvPicPr>
          <p:cNvPr id="5" name="Content Placeholder 4">
            <a:extLst>
              <a:ext uri="{FF2B5EF4-FFF2-40B4-BE49-F238E27FC236}">
                <a16:creationId xmlns:a16="http://schemas.microsoft.com/office/drawing/2014/main" id="{45FD99E8-E679-B653-838F-4F4928AE70E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600200" y="1816760"/>
            <a:ext cx="5721614" cy="3218408"/>
          </a:xfrm>
        </p:spPr>
      </p:pic>
    </p:spTree>
    <p:extLst>
      <p:ext uri="{BB962C8B-B14F-4D97-AF65-F5344CB8AC3E}">
        <p14:creationId xmlns:p14="http://schemas.microsoft.com/office/powerpoint/2010/main" val="41227475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8B955-48B9-7B37-FA3F-388959E6D2EC}"/>
              </a:ext>
            </a:extLst>
          </p:cNvPr>
          <p:cNvSpPr>
            <a:spLocks noGrp="1"/>
          </p:cNvSpPr>
          <p:nvPr>
            <p:ph type="title"/>
          </p:nvPr>
        </p:nvSpPr>
        <p:spPr/>
        <p:txBody>
          <a:bodyPr/>
          <a:lstStyle/>
          <a:p>
            <a:r>
              <a:rPr lang="en-IN" dirty="0"/>
              <a:t>Food Controller</a:t>
            </a:r>
          </a:p>
        </p:txBody>
      </p:sp>
      <p:pic>
        <p:nvPicPr>
          <p:cNvPr id="5" name="Content Placeholder 4">
            <a:extLst>
              <a:ext uri="{FF2B5EF4-FFF2-40B4-BE49-F238E27FC236}">
                <a16:creationId xmlns:a16="http://schemas.microsoft.com/office/drawing/2014/main" id="{A71B02EF-8BBE-A5FC-0026-E8248B703999}"/>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19200" y="1581150"/>
            <a:ext cx="5976703" cy="3361896"/>
          </a:xfrm>
        </p:spPr>
      </p:pic>
    </p:spTree>
    <p:extLst>
      <p:ext uri="{BB962C8B-B14F-4D97-AF65-F5344CB8AC3E}">
        <p14:creationId xmlns:p14="http://schemas.microsoft.com/office/powerpoint/2010/main" val="14566195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E4EC3-19B3-8948-D771-C6DAB225F21D}"/>
              </a:ext>
            </a:extLst>
          </p:cNvPr>
          <p:cNvSpPr>
            <a:spLocks noGrp="1"/>
          </p:cNvSpPr>
          <p:nvPr>
            <p:ph type="title"/>
          </p:nvPr>
        </p:nvSpPr>
        <p:spPr/>
        <p:txBody>
          <a:bodyPr/>
          <a:lstStyle/>
          <a:p>
            <a:r>
              <a:rPr lang="en-IN" dirty="0"/>
              <a:t>Your Cart</a:t>
            </a:r>
          </a:p>
        </p:txBody>
      </p:sp>
      <p:pic>
        <p:nvPicPr>
          <p:cNvPr id="5" name="Content Placeholder 4">
            <a:extLst>
              <a:ext uri="{FF2B5EF4-FFF2-40B4-BE49-F238E27FC236}">
                <a16:creationId xmlns:a16="http://schemas.microsoft.com/office/drawing/2014/main" id="{CA8B70A4-DF28-FBD8-FCFE-9B895C0C3752}"/>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71600" y="1581150"/>
            <a:ext cx="5825066" cy="3276600"/>
          </a:xfrm>
        </p:spPr>
      </p:pic>
    </p:spTree>
    <p:extLst>
      <p:ext uri="{BB962C8B-B14F-4D97-AF65-F5344CB8AC3E}">
        <p14:creationId xmlns:p14="http://schemas.microsoft.com/office/powerpoint/2010/main" val="41444226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4079F-06FC-0A1F-1729-DB02856610F5}"/>
              </a:ext>
            </a:extLst>
          </p:cNvPr>
          <p:cNvSpPr>
            <a:spLocks noGrp="1"/>
          </p:cNvSpPr>
          <p:nvPr>
            <p:ph type="title"/>
          </p:nvPr>
        </p:nvSpPr>
        <p:spPr/>
        <p:txBody>
          <a:bodyPr/>
          <a:lstStyle/>
          <a:p>
            <a:r>
              <a:rPr lang="en-IN" dirty="0"/>
              <a:t>Payment Form</a:t>
            </a:r>
          </a:p>
        </p:txBody>
      </p:sp>
      <p:pic>
        <p:nvPicPr>
          <p:cNvPr id="5" name="Content Placeholder 4">
            <a:extLst>
              <a:ext uri="{FF2B5EF4-FFF2-40B4-BE49-F238E27FC236}">
                <a16:creationId xmlns:a16="http://schemas.microsoft.com/office/drawing/2014/main" id="{43CAD74F-9E36-0235-F5DD-7D3175275E87}"/>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69292" y="1657350"/>
            <a:ext cx="6067984" cy="3413242"/>
          </a:xfrm>
        </p:spPr>
      </p:pic>
    </p:spTree>
    <p:extLst>
      <p:ext uri="{BB962C8B-B14F-4D97-AF65-F5344CB8AC3E}">
        <p14:creationId xmlns:p14="http://schemas.microsoft.com/office/powerpoint/2010/main" val="22727987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38F95-1295-527F-1AB8-96BBD1A1B755}"/>
              </a:ext>
            </a:extLst>
          </p:cNvPr>
          <p:cNvSpPr>
            <a:spLocks noGrp="1"/>
          </p:cNvSpPr>
          <p:nvPr>
            <p:ph type="title"/>
          </p:nvPr>
        </p:nvSpPr>
        <p:spPr/>
        <p:txBody>
          <a:bodyPr/>
          <a:lstStyle/>
          <a:p>
            <a:r>
              <a:rPr lang="en-IN" dirty="0"/>
              <a:t>Payment</a:t>
            </a:r>
          </a:p>
        </p:txBody>
      </p:sp>
      <p:pic>
        <p:nvPicPr>
          <p:cNvPr id="5" name="Content Placeholder 4">
            <a:extLst>
              <a:ext uri="{FF2B5EF4-FFF2-40B4-BE49-F238E27FC236}">
                <a16:creationId xmlns:a16="http://schemas.microsoft.com/office/drawing/2014/main" id="{F49D5E74-BA31-83DD-732C-58E6943E8EFB}"/>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446263" y="1657350"/>
            <a:ext cx="5960533" cy="3352800"/>
          </a:xfrm>
        </p:spPr>
      </p:pic>
    </p:spTree>
    <p:extLst>
      <p:ext uri="{BB962C8B-B14F-4D97-AF65-F5344CB8AC3E}">
        <p14:creationId xmlns:p14="http://schemas.microsoft.com/office/powerpoint/2010/main" val="5069297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AABF0-9BB6-4A2D-56C8-ABB10EB68B8E}"/>
              </a:ext>
            </a:extLst>
          </p:cNvPr>
          <p:cNvSpPr>
            <a:spLocks noGrp="1"/>
          </p:cNvSpPr>
          <p:nvPr>
            <p:ph type="title"/>
          </p:nvPr>
        </p:nvSpPr>
        <p:spPr/>
        <p:txBody>
          <a:bodyPr/>
          <a:lstStyle/>
          <a:p>
            <a:r>
              <a:rPr lang="en-IN" dirty="0"/>
              <a:t>Review Form</a:t>
            </a:r>
          </a:p>
        </p:txBody>
      </p:sp>
      <p:pic>
        <p:nvPicPr>
          <p:cNvPr id="5" name="Content Placeholder 4">
            <a:extLst>
              <a:ext uri="{FF2B5EF4-FFF2-40B4-BE49-F238E27FC236}">
                <a16:creationId xmlns:a16="http://schemas.microsoft.com/office/drawing/2014/main" id="{BDE5B03F-E553-828B-6109-CE2936CC7D6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447800" y="1657350"/>
            <a:ext cx="5691452" cy="3201442"/>
          </a:xfrm>
        </p:spPr>
      </p:pic>
    </p:spTree>
    <p:extLst>
      <p:ext uri="{BB962C8B-B14F-4D97-AF65-F5344CB8AC3E}">
        <p14:creationId xmlns:p14="http://schemas.microsoft.com/office/powerpoint/2010/main" val="9491309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955D7-37BF-2707-37CC-28CB54D6EF54}"/>
              </a:ext>
            </a:extLst>
          </p:cNvPr>
          <p:cNvSpPr>
            <a:spLocks noGrp="1"/>
          </p:cNvSpPr>
          <p:nvPr>
            <p:ph type="ctrTitle"/>
          </p:nvPr>
        </p:nvSpPr>
        <p:spPr/>
        <p:txBody>
          <a:bodyPr/>
          <a:lstStyle/>
          <a:p>
            <a:r>
              <a:rPr lang="en-US" dirty="0"/>
              <a:t>Thank you</a:t>
            </a:r>
            <a:endParaRPr lang="en-IN" dirty="0"/>
          </a:p>
        </p:txBody>
      </p:sp>
    </p:spTree>
    <p:extLst>
      <p:ext uri="{BB962C8B-B14F-4D97-AF65-F5344CB8AC3E}">
        <p14:creationId xmlns:p14="http://schemas.microsoft.com/office/powerpoint/2010/main" val="27402518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A5356-746D-A693-6517-90801DCA2242}"/>
              </a:ext>
            </a:extLst>
          </p:cNvPr>
          <p:cNvSpPr>
            <a:spLocks noGrp="1"/>
          </p:cNvSpPr>
          <p:nvPr>
            <p:ph type="ctrTitle"/>
          </p:nvPr>
        </p:nvSpPr>
        <p:spPr>
          <a:xfrm>
            <a:off x="866216" y="1123950"/>
            <a:ext cx="6619244" cy="3221086"/>
          </a:xfrm>
        </p:spPr>
        <p:txBody>
          <a:bodyPr/>
          <a:lstStyle/>
          <a:p>
            <a:r>
              <a:rPr lang="en-US" sz="2400" dirty="0"/>
              <a:t>ABSTRACT</a:t>
            </a:r>
            <a:br>
              <a:rPr lang="en-US" sz="2400" dirty="0"/>
            </a:br>
            <a:br>
              <a:rPr lang="en-US" sz="2400" dirty="0"/>
            </a:br>
            <a:r>
              <a:rPr lang="en-US" sz="2400" dirty="0"/>
              <a:t>INTRODUCTION</a:t>
            </a:r>
            <a:br>
              <a:rPr lang="en-US" sz="2400" dirty="0"/>
            </a:br>
            <a:br>
              <a:rPr lang="en-US" sz="2400" dirty="0"/>
            </a:br>
            <a:r>
              <a:rPr lang="en-US" sz="2400" dirty="0"/>
              <a:t>OBJECTIVE</a:t>
            </a:r>
            <a:br>
              <a:rPr lang="en-US" sz="2400" dirty="0"/>
            </a:br>
            <a:br>
              <a:rPr lang="en-US" sz="2400" dirty="0"/>
            </a:br>
            <a:r>
              <a:rPr lang="en-US" sz="2400" dirty="0"/>
              <a:t>TECHNOLOGY</a:t>
            </a:r>
            <a:br>
              <a:rPr lang="en-US" dirty="0"/>
            </a:br>
            <a:endParaRPr lang="en-IN" dirty="0"/>
          </a:p>
        </p:txBody>
      </p:sp>
      <p:sp>
        <p:nvSpPr>
          <p:cNvPr id="3" name="Subtitle 2">
            <a:extLst>
              <a:ext uri="{FF2B5EF4-FFF2-40B4-BE49-F238E27FC236}">
                <a16:creationId xmlns:a16="http://schemas.microsoft.com/office/drawing/2014/main" id="{AC7E0321-B0C5-F74D-4951-5498DD4B0929}"/>
              </a:ext>
            </a:extLst>
          </p:cNvPr>
          <p:cNvSpPr>
            <a:spLocks noGrp="1"/>
          </p:cNvSpPr>
          <p:nvPr>
            <p:ph type="subTitle" idx="1"/>
          </p:nvPr>
        </p:nvSpPr>
        <p:spPr>
          <a:xfrm>
            <a:off x="866216" y="5086350"/>
            <a:ext cx="6619244" cy="646065"/>
          </a:xfrm>
        </p:spPr>
        <p:txBody>
          <a:bodyPr/>
          <a:lstStyle/>
          <a:p>
            <a:endParaRPr lang="en-IN"/>
          </a:p>
        </p:txBody>
      </p:sp>
    </p:spTree>
    <p:extLst>
      <p:ext uri="{BB962C8B-B14F-4D97-AF65-F5344CB8AC3E}">
        <p14:creationId xmlns:p14="http://schemas.microsoft.com/office/powerpoint/2010/main" val="3586186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08BFE-2CB2-F558-752C-0F8D3C2863A3}"/>
              </a:ext>
            </a:extLst>
          </p:cNvPr>
          <p:cNvSpPr>
            <a:spLocks noGrp="1"/>
          </p:cNvSpPr>
          <p:nvPr>
            <p:ph type="title"/>
          </p:nvPr>
        </p:nvSpPr>
        <p:spPr/>
        <p:txBody>
          <a:bodyPr/>
          <a:lstStyle/>
          <a:p>
            <a:r>
              <a:rPr lang="en-IN" dirty="0"/>
              <a:t>ABSTRACT</a:t>
            </a:r>
            <a:br>
              <a:rPr lang="en-IN" dirty="0"/>
            </a:br>
            <a:endParaRPr lang="en-IN" dirty="0"/>
          </a:p>
        </p:txBody>
      </p:sp>
      <p:sp>
        <p:nvSpPr>
          <p:cNvPr id="3" name="Content Placeholder 2">
            <a:extLst>
              <a:ext uri="{FF2B5EF4-FFF2-40B4-BE49-F238E27FC236}">
                <a16:creationId xmlns:a16="http://schemas.microsoft.com/office/drawing/2014/main" id="{A7377719-E54A-3117-C866-715006C60EAE}"/>
              </a:ext>
            </a:extLst>
          </p:cNvPr>
          <p:cNvSpPr>
            <a:spLocks noGrp="1"/>
          </p:cNvSpPr>
          <p:nvPr>
            <p:ph idx="1"/>
          </p:nvPr>
        </p:nvSpPr>
        <p:spPr/>
        <p:txBody>
          <a:bodyPr>
            <a:normAutofit/>
          </a:bodyPr>
          <a:lstStyle/>
          <a:p>
            <a:pPr algn="just"/>
            <a:r>
              <a:rPr lang="en-IN" sz="1200" dirty="0"/>
              <a:t>In this project, we have created a full stack web application called Friendly Cafe, an Online Food Delivery System.</a:t>
            </a:r>
          </a:p>
          <a:p>
            <a:pPr algn="just"/>
            <a:r>
              <a:rPr lang="en-IN" sz="1200" dirty="0"/>
              <a:t>We have used </a:t>
            </a:r>
            <a:r>
              <a:rPr lang="en-IN" sz="1200" dirty="0" err="1"/>
              <a:t>springboot</a:t>
            </a:r>
            <a:r>
              <a:rPr lang="en-IN" sz="1200" dirty="0"/>
              <a:t> for backend, angular for frontend and </a:t>
            </a:r>
            <a:r>
              <a:rPr lang="en-IN" sz="1200" dirty="0" err="1"/>
              <a:t>mysql</a:t>
            </a:r>
            <a:r>
              <a:rPr lang="en-IN" sz="1200" dirty="0"/>
              <a:t> for database.</a:t>
            </a:r>
          </a:p>
          <a:p>
            <a:pPr algn="just"/>
            <a:r>
              <a:rPr lang="en-IN" sz="1200" dirty="0"/>
              <a:t>In this, user can signup/login and order foods through online payment.</a:t>
            </a:r>
          </a:p>
          <a:p>
            <a:pPr algn="just"/>
            <a:r>
              <a:rPr lang="en-IN" sz="1200" dirty="0"/>
              <a:t>Admin can login and do all the crud operation on products, customer and purchases. </a:t>
            </a:r>
          </a:p>
          <a:p>
            <a:pPr algn="just"/>
            <a:endParaRPr lang="en-IN" sz="2000" dirty="0"/>
          </a:p>
        </p:txBody>
      </p:sp>
    </p:spTree>
    <p:extLst>
      <p:ext uri="{BB962C8B-B14F-4D97-AF65-F5344CB8AC3E}">
        <p14:creationId xmlns:p14="http://schemas.microsoft.com/office/powerpoint/2010/main" val="4264926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0E60B-1036-C707-9F40-693EEEAE8363}"/>
              </a:ext>
            </a:extLst>
          </p:cNvPr>
          <p:cNvSpPr>
            <a:spLocks noGrp="1"/>
          </p:cNvSpPr>
          <p:nvPr>
            <p:ph type="title"/>
          </p:nvPr>
        </p:nvSpPr>
        <p:spPr>
          <a:xfrm>
            <a:off x="685800" y="666750"/>
            <a:ext cx="6940089" cy="571500"/>
          </a:xfrm>
        </p:spPr>
        <p:txBody>
          <a:bodyPr/>
          <a:lstStyle/>
          <a:p>
            <a:r>
              <a:rPr lang="en-IN" dirty="0"/>
              <a:t>	INTRODUCTION</a:t>
            </a:r>
          </a:p>
        </p:txBody>
      </p:sp>
      <p:sp>
        <p:nvSpPr>
          <p:cNvPr id="3" name="Content Placeholder 2">
            <a:extLst>
              <a:ext uri="{FF2B5EF4-FFF2-40B4-BE49-F238E27FC236}">
                <a16:creationId xmlns:a16="http://schemas.microsoft.com/office/drawing/2014/main" id="{71033366-3091-0672-05A8-003FC051BAB9}"/>
              </a:ext>
            </a:extLst>
          </p:cNvPr>
          <p:cNvSpPr>
            <a:spLocks noGrp="1"/>
          </p:cNvSpPr>
          <p:nvPr>
            <p:ph idx="1"/>
          </p:nvPr>
        </p:nvSpPr>
        <p:spPr>
          <a:xfrm>
            <a:off x="457200" y="1733550"/>
            <a:ext cx="6940089" cy="3352800"/>
          </a:xfrm>
        </p:spPr>
        <p:txBody>
          <a:bodyPr>
            <a:noAutofit/>
          </a:bodyPr>
          <a:lstStyle/>
          <a:p>
            <a:pPr algn="just"/>
            <a:r>
              <a:rPr lang="en-US" sz="1200" dirty="0"/>
              <a:t>The "Online Food Delivery System" has been developed to override the problems prevailing in the practicing manual system Moreover, this system is designed for the particular need of the company to carry out operations in a smooth and effective manner.</a:t>
            </a:r>
          </a:p>
          <a:p>
            <a:pPr algn="just"/>
            <a:r>
              <a:rPr lang="en-US" sz="1200" dirty="0"/>
              <a:t>The application is reduced as much as possible to avoid errors while entering the data. It also provides error message while entering invalid data. Thus, by this all it proves it is user-friendly.</a:t>
            </a:r>
          </a:p>
          <a:p>
            <a:pPr algn="just"/>
            <a:r>
              <a:rPr lang="en-US" sz="1200" dirty="0"/>
              <a:t>Every organization, whether big or small, has challenges to overcome and managing the information of Category, Food Item, Order, Payment, Confirm Order.</a:t>
            </a:r>
            <a:endParaRPr lang="en-IN" sz="1200" dirty="0"/>
          </a:p>
        </p:txBody>
      </p:sp>
    </p:spTree>
    <p:extLst>
      <p:ext uri="{BB962C8B-B14F-4D97-AF65-F5344CB8AC3E}">
        <p14:creationId xmlns:p14="http://schemas.microsoft.com/office/powerpoint/2010/main" val="3010726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CBA02-C04D-E977-BB83-055A1023E919}"/>
              </a:ext>
            </a:extLst>
          </p:cNvPr>
          <p:cNvSpPr>
            <a:spLocks noGrp="1"/>
          </p:cNvSpPr>
          <p:nvPr>
            <p:ph type="title"/>
          </p:nvPr>
        </p:nvSpPr>
        <p:spPr/>
        <p:txBody>
          <a:bodyPr/>
          <a:lstStyle/>
          <a:p>
            <a:r>
              <a:rPr lang="en-IN" dirty="0"/>
              <a:t>OBJECTIVE</a:t>
            </a:r>
          </a:p>
        </p:txBody>
      </p:sp>
      <p:sp>
        <p:nvSpPr>
          <p:cNvPr id="3" name="Content Placeholder 2">
            <a:extLst>
              <a:ext uri="{FF2B5EF4-FFF2-40B4-BE49-F238E27FC236}">
                <a16:creationId xmlns:a16="http://schemas.microsoft.com/office/drawing/2014/main" id="{B855DC01-7C10-A40E-FC59-217669F94377}"/>
              </a:ext>
            </a:extLst>
          </p:cNvPr>
          <p:cNvSpPr>
            <a:spLocks noGrp="1"/>
          </p:cNvSpPr>
          <p:nvPr>
            <p:ph idx="1"/>
          </p:nvPr>
        </p:nvSpPr>
        <p:spPr/>
        <p:txBody>
          <a:bodyPr>
            <a:normAutofit/>
          </a:bodyPr>
          <a:lstStyle/>
          <a:p>
            <a:pPr algn="just"/>
            <a:r>
              <a:rPr lang="en-US" sz="1200" b="0" i="0" dirty="0">
                <a:effectLst/>
                <a:latin typeface="Arial" panose="020B0604020202020204" pitchFamily="34" charset="0"/>
              </a:rPr>
              <a:t>To provide a bug-free Online Food Delivery system to Users as well as Admin.</a:t>
            </a:r>
          </a:p>
          <a:p>
            <a:pPr algn="just"/>
            <a:r>
              <a:rPr lang="en-US" sz="1200" b="0" i="0" dirty="0">
                <a:effectLst/>
                <a:latin typeface="Arial" panose="020B0604020202020204" pitchFamily="34" charset="0"/>
              </a:rPr>
              <a:t>The main objective is here to provide a nice and secure platform for Ordering Food.</a:t>
            </a:r>
          </a:p>
          <a:p>
            <a:pPr algn="just"/>
            <a:r>
              <a:rPr lang="en-US" sz="1200" b="0" i="0" dirty="0">
                <a:effectLst/>
                <a:latin typeface="Arial" panose="020B0604020202020204" pitchFamily="34" charset="0"/>
              </a:rPr>
              <a:t>To maintain the records of Product, Category available into the system</a:t>
            </a:r>
            <a:endParaRPr lang="en-IN" sz="1200" dirty="0"/>
          </a:p>
        </p:txBody>
      </p:sp>
    </p:spTree>
    <p:extLst>
      <p:ext uri="{BB962C8B-B14F-4D97-AF65-F5344CB8AC3E}">
        <p14:creationId xmlns:p14="http://schemas.microsoft.com/office/powerpoint/2010/main" val="843951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C3226-9236-37EA-8A1B-EED9622A1AD8}"/>
              </a:ext>
            </a:extLst>
          </p:cNvPr>
          <p:cNvSpPr>
            <a:spLocks noGrp="1"/>
          </p:cNvSpPr>
          <p:nvPr>
            <p:ph type="title"/>
          </p:nvPr>
        </p:nvSpPr>
        <p:spPr>
          <a:xfrm>
            <a:off x="152400" y="514350"/>
            <a:ext cx="6940089" cy="571500"/>
          </a:xfrm>
        </p:spPr>
        <p:txBody>
          <a:bodyPr/>
          <a:lstStyle/>
          <a:p>
            <a:r>
              <a:rPr lang="en-IN" sz="3600" dirty="0"/>
              <a:t>	Tools/Technologies</a:t>
            </a:r>
          </a:p>
        </p:txBody>
      </p:sp>
      <p:sp>
        <p:nvSpPr>
          <p:cNvPr id="3" name="Content Placeholder 2">
            <a:extLst>
              <a:ext uri="{FF2B5EF4-FFF2-40B4-BE49-F238E27FC236}">
                <a16:creationId xmlns:a16="http://schemas.microsoft.com/office/drawing/2014/main" id="{F1258DC7-E7C4-92F0-FFA7-2C3A366DA0E9}"/>
              </a:ext>
            </a:extLst>
          </p:cNvPr>
          <p:cNvSpPr>
            <a:spLocks noGrp="1"/>
          </p:cNvSpPr>
          <p:nvPr>
            <p:ph idx="1"/>
          </p:nvPr>
        </p:nvSpPr>
        <p:spPr/>
        <p:txBody>
          <a:bodyPr/>
          <a:lstStyle/>
          <a:p>
            <a:pPr algn="just"/>
            <a:r>
              <a:rPr lang="en-IN" sz="1200" dirty="0"/>
              <a:t>Front End  - Angular</a:t>
            </a:r>
          </a:p>
          <a:p>
            <a:pPr algn="just"/>
            <a:r>
              <a:rPr lang="en-IN" sz="1200" dirty="0"/>
              <a:t>Backend - </a:t>
            </a:r>
            <a:r>
              <a:rPr lang="en-IN" sz="1200" dirty="0" err="1"/>
              <a:t>SpringBoot</a:t>
            </a:r>
            <a:endParaRPr lang="en-IN" sz="1200" dirty="0"/>
          </a:p>
          <a:p>
            <a:pPr algn="just"/>
            <a:r>
              <a:rPr lang="en-IN" sz="1200" dirty="0"/>
              <a:t>Database - </a:t>
            </a:r>
            <a:r>
              <a:rPr lang="en-IN" sz="1200" dirty="0" err="1"/>
              <a:t>MySQL,Hibernate</a:t>
            </a:r>
            <a:endParaRPr lang="en-IN" sz="1200" dirty="0"/>
          </a:p>
          <a:p>
            <a:pPr algn="just"/>
            <a:endParaRPr lang="en-IN" dirty="0"/>
          </a:p>
        </p:txBody>
      </p:sp>
    </p:spTree>
    <p:extLst>
      <p:ext uri="{BB962C8B-B14F-4D97-AF65-F5344CB8AC3E}">
        <p14:creationId xmlns:p14="http://schemas.microsoft.com/office/powerpoint/2010/main" val="715623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3">
    <p:spTree>
      <p:nvGrpSpPr>
        <p:cNvPr id="1" name=""/>
        <p:cNvGrpSpPr/>
        <p:nvPr/>
      </p:nvGrpSpPr>
      <p:grpSpPr>
        <a:xfrm>
          <a:off x="0" y="0"/>
          <a:ext cx="0" cy="0"/>
          <a:chOff x="0" y="0"/>
          <a:chExt cx="0" cy="0"/>
        </a:xfrm>
      </p:grpSpPr>
      <p:sp>
        <p:nvSpPr>
          <p:cNvPr id="2" name="Title 1">
            <a:extLst>
              <a:ext uri="{C4C94FF3-3723-4E34-BE68-B8B4A1FC57E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F4CF8E1-0D05-4629-AFAE-DA007C3B88A2}"/>
              </a:ext>
            </a:extLst>
          </p:cNvPr>
          <p:cNvSpPr>
            <a:spLocks noGrp="1"/>
          </p:cNvSpPr>
          <p:nvPr>
            <p:ph type="title"/>
          </p:nvPr>
        </p:nvSpPr>
        <p:spPr/>
        <p:txBody>
          <a:bodyPr rtlCol="0"/>
          <a:lstStyle/>
          <a:p>
            <a:r>
              <a:rPr lang="en-US" dirty="0"/>
              <a:t>Spring boot</a:t>
            </a:r>
          </a:p>
        </p:txBody>
      </p:sp>
      <p:sp>
        <p:nvSpPr>
          <p:cNvPr id="3" name="Content Placeholder 2">
            <a:extLst>
              <a:ext uri="{950ED42A-7002-4789-B431-1DC3A93CD48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FE95EAB-FEBC-4509-8523-B2F22DF7B2D8}"/>
              </a:ext>
            </a:extLst>
          </p:cNvPr>
          <p:cNvSpPr>
            <a:spLocks noGrp="1"/>
          </p:cNvSpPr>
          <p:nvPr>
            <p:ph idx="1"/>
          </p:nvPr>
        </p:nvSpPr>
        <p:spPr/>
        <p:txBody>
          <a:bodyPr rtlCol="0"/>
          <a:lstStyle/>
          <a:p>
            <a:r>
              <a:rPr lang="en-US" sz="1200" b="0" i="0" dirty="0">
                <a:latin typeface="arial"/>
              </a:rPr>
              <a:t>Spring Boot is </a:t>
            </a:r>
            <a:r>
              <a:rPr lang="en-US" sz="1200" i="0" dirty="0">
                <a:latin typeface="arial"/>
              </a:rPr>
              <a:t>a Java framework, built on top of the Spring, used for developing web applications</a:t>
            </a:r>
            <a:r>
              <a:rPr lang="en-US" sz="1200" b="0" i="0" dirty="0">
                <a:latin typeface="arial"/>
              </a:rPr>
              <a:t>.</a:t>
            </a:r>
          </a:p>
          <a:p>
            <a:r>
              <a:rPr lang="en-US" sz="1200" i="0" dirty="0">
                <a:latin typeface="arial"/>
              </a:rPr>
              <a:t>Spring Boot is a backend framework </a:t>
            </a:r>
            <a:r>
              <a:rPr lang="en-US" sz="1200" b="0" i="0" dirty="0">
                <a:latin typeface="arial"/>
              </a:rPr>
              <a:t>that has become a major player in the enterprise Java </a:t>
            </a:r>
            <a:r>
              <a:rPr lang="en-US" sz="1200" b="0" i="0" dirty="0" err="1">
                <a:latin typeface="arial"/>
              </a:rPr>
              <a:t>EE</a:t>
            </a:r>
            <a:r>
              <a:rPr lang="en-US" sz="1200" b="0" i="0" dirty="0">
                <a:latin typeface="arial"/>
              </a:rPr>
              <a:t>.</a:t>
            </a:r>
          </a:p>
          <a:p>
            <a:r>
              <a:rPr lang="en-US" sz="1200" b="0" i="0" dirty="0">
                <a:latin typeface="arial"/>
              </a:rPr>
              <a:t>No requirement for complex XML configurations</a:t>
            </a:r>
            <a:r>
              <a:rPr lang="en-US" sz="1200" b="0" i="0" dirty="0">
                <a:solidFill>
                  <a:srgbClr val="BDC1C6"/>
                </a:solidFill>
                <a:latin typeface="arial"/>
              </a:rPr>
              <a:t>.</a:t>
            </a:r>
          </a:p>
          <a:p>
            <a:r>
              <a:rPr lang="en-US" sz="1200" b="0" i="0" dirty="0">
                <a:latin typeface="arial"/>
              </a:rPr>
              <a:t> It allows you to create REST APIs with minimal configurations.</a:t>
            </a:r>
          </a:p>
          <a:p>
            <a:endParaRPr lang="en-US" b="0" i="0" dirty="0">
              <a:latin typeface="arial"/>
            </a:endParaRPr>
          </a:p>
        </p:txBody>
      </p:sp>
    </p:spTree>
    <p:extLst>
      <p:ext uri="{CED9139A-2EB5-470F-946F-26363FBC663C}">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6616208821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WEBFONT3" val="Open Sans-light"/>
  <p:tag name="WEBFONT5" val="Open Sans-demi_bold"/>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Cultural">
  <a:themeElements>
    <a:clrScheme name="Cultural">
      <a:dk1>
        <a:srgbClr val="000000"/>
      </a:dk1>
      <a:lt1>
        <a:srgbClr val="FFFFFF"/>
      </a:lt1>
      <a:dk2>
        <a:srgbClr val="9B896E"/>
      </a:dk2>
      <a:lt2>
        <a:srgbClr val="E9E2D8"/>
      </a:lt2>
      <a:accent1>
        <a:srgbClr val="FFBC3F"/>
      </a:accent1>
      <a:accent2>
        <a:srgbClr val="72432F"/>
      </a:accent2>
      <a:accent3>
        <a:srgbClr val="A3522E"/>
      </a:accent3>
      <a:accent4>
        <a:srgbClr val="FFD99B"/>
      </a:accent4>
      <a:accent5>
        <a:srgbClr val="D15328"/>
      </a:accent5>
      <a:accent6>
        <a:srgbClr val="C42C1D"/>
      </a:accent6>
      <a:hlink>
        <a:srgbClr val="D93700"/>
      </a:hlink>
      <a:folHlink>
        <a:srgbClr val="752907"/>
      </a:folHlink>
    </a:clrScheme>
    <a:fontScheme name="Cultural">
      <a:majorFont>
        <a:latin typeface="Oswald"/>
        <a:ea typeface=""/>
        <a:cs typeface=""/>
      </a:majorFont>
      <a:minorFont>
        <a:latin typeface="Open Sans"/>
        <a:ea typeface=""/>
        <a:cs typeface=""/>
      </a:minorFont>
    </a:fontScheme>
    <a:fmtScheme name="Cultural">
      <a:fillStyleLst>
        <a:solidFill>
          <a:schemeClr val="phClr"/>
        </a:solidFill>
        <a:gradFill rotWithShape="1">
          <a:gsLst>
            <a:gs pos="0">
              <a:schemeClr val="phClr">
                <a:tint val="50000"/>
                <a:satMod val="300000"/>
              </a:schemeClr>
            </a:gs>
            <a:gs pos="31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6000">
              <a:schemeClr val="phClr">
                <a:shade val="93000"/>
                <a:satMod val="130000"/>
              </a:schemeClr>
            </a:gs>
            <a:gs pos="100000">
              <a:schemeClr val="phClr">
                <a:shade val="94000"/>
                <a:satMod val="135000"/>
              </a:schemeClr>
            </a:gs>
          </a:gsLst>
          <a:lin ang="16200000" scaled="0"/>
        </a:gradFill>
      </a:fillStyleLst>
      <a:lnStyleLst>
        <a:ln w="12700" cap="flat">
          <a:noFill/>
          <a:prstDash val="solid"/>
        </a:ln>
        <a:ln w="19050" cap="flat">
          <a:solidFill>
            <a:schemeClr val="phClr"/>
          </a:solidFill>
          <a:prstDash val="solid"/>
        </a:ln>
        <a:ln w="254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blipFill dpi="0" rotWithShape="1">
          <a:blip xmlns:r="http://schemas.openxmlformats.org/officeDocument/2006/relationships" r:embed="rId1">
            <a:duotone>
              <a:schemeClr val="phClr">
                <a:shade val="10000"/>
                <a:satMod val="400000"/>
              </a:schemeClr>
              <a:schemeClr val="phClr">
                <a:tint val="90000"/>
                <a:satMod val="200000"/>
              </a:schemeClr>
            </a:duotone>
          </a:blip>
          <a:tile tx="0" ty="0" sx="100000" sy="100000" algn="tl"/>
        </a:blipFill>
        <a:gradFill rotWithShape="1">
          <a:gsLst>
            <a:gs pos="0">
              <a:schemeClr val="phClr">
                <a:tint val="80000"/>
                <a:satMod val="300000"/>
              </a:schemeClr>
            </a:gs>
            <a:gs pos="100000">
              <a:schemeClr val="phClr">
                <a:shade val="75000"/>
                <a:satMod val="200000"/>
              </a:schemeClr>
            </a:gs>
          </a:gsLst>
          <a:path path="circle">
            <a:fillToRect l="50000" t="50000" r="50000" b="50000"/>
          </a:path>
        </a:gradFill>
      </a:bgFillStyleLst>
    </a:fmtScheme>
  </a:themeElements>
  <a:objectDefaults>
    <a:spDef>
      <a:spPr/>
      <a:bodyPr vert="horz" rtlCol="0" anchor="ctr"/>
      <a:lstStyle>
        <a:lvl1pPr lvl="0" algn="ctr"/>
      </a:lstStyle>
      <a:style>
        <a:lnRef idx="0">
          <a:scrgbClr r="0" g="0" b="0"/>
        </a:lnRef>
        <a:fillRef idx="1">
          <a:schemeClr val="accent1"/>
        </a:fillRef>
        <a:effectRef idx="0">
          <a:schemeClr val="accent1"/>
        </a:effectRef>
        <a:fontRef idx="none"/>
      </a:style>
    </a:spDef>
    <a:lnDef>
      <a:spPr>
        <a:ln w="12700" cap="flat">
          <a:solidFill>
            <a:schemeClr val="accent3">
              <a:lumMod val="75000"/>
            </a:schemeClr>
          </a:solidFill>
          <a:prstDash val="solid"/>
          <a:round/>
        </a:ln>
      </a:spPr>
      <a:bodyPr vert="horz" rtlCol="0" anchor="ctr"/>
      <a:lstStyle>
        <a:lvl1pPr lvl="0" algn="ctr"/>
      </a:lstStyle>
    </a:lnDef>
  </a:objectDefaults>
  <a:extraClrSchemeLst/>
</a:theme>
</file>

<file path=docProps/app.xml><?xml version="1.0" encoding="utf-8"?>
<Properties xmlns="http://schemas.openxmlformats.org/officeDocument/2006/extended-properties" xmlns:vt="http://schemas.openxmlformats.org/officeDocument/2006/docPropsVTypes">
  <Template/>
  <TotalTime>410</TotalTime>
  <Words>1173</Words>
  <Application>Microsoft Office PowerPoint</Application>
  <PresentationFormat>On-screen Show (16:9)</PresentationFormat>
  <Paragraphs>137</Paragraphs>
  <Slides>37</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37</vt:i4>
      </vt:variant>
    </vt:vector>
  </HeadingPairs>
  <TitlesOfParts>
    <vt:vector size="48" baseType="lpstr">
      <vt:lpstr>Roboto</vt:lpstr>
      <vt:lpstr>Calibri</vt:lpstr>
      <vt:lpstr>Open Sans</vt:lpstr>
      <vt:lpstr>arial</vt:lpstr>
      <vt:lpstr>-apple-system</vt:lpstr>
      <vt:lpstr>Wingdings 3</vt:lpstr>
      <vt:lpstr>Century Gothic</vt:lpstr>
      <vt:lpstr>Times New Roman</vt:lpstr>
      <vt:lpstr>Wingdings</vt:lpstr>
      <vt:lpstr>arial</vt:lpstr>
      <vt:lpstr>Ion Boardroom</vt:lpstr>
      <vt:lpstr>Online Food Delivery System  (Friendly Café) </vt:lpstr>
      <vt:lpstr>TEAM   MEMBERS </vt:lpstr>
      <vt:lpstr>PowerPoint Presentation</vt:lpstr>
      <vt:lpstr>ABSTRACT  INTRODUCTION  OBJECTIVE  TECHNOLOGY </vt:lpstr>
      <vt:lpstr>ABSTRACT </vt:lpstr>
      <vt:lpstr> INTRODUCTION</vt:lpstr>
      <vt:lpstr>OBJECTIVE</vt:lpstr>
      <vt:lpstr> Tools/Technologies</vt:lpstr>
      <vt:lpstr>Spring boot</vt:lpstr>
      <vt:lpstr>Rest API</vt:lpstr>
      <vt:lpstr>Backend Flow</vt:lpstr>
      <vt:lpstr>Dependencies and Annotations required: </vt:lpstr>
      <vt:lpstr>Dependencies and Annotations required:</vt:lpstr>
      <vt:lpstr>Dependencies and Annotations required:</vt:lpstr>
      <vt:lpstr>Angular</vt:lpstr>
      <vt:lpstr>FEATURES OF ANGULAR</vt:lpstr>
      <vt:lpstr>Components in Angular</vt:lpstr>
      <vt:lpstr>ER  DAIGRAM</vt:lpstr>
      <vt:lpstr>Integration</vt:lpstr>
      <vt:lpstr>PowerPoint Presentation</vt:lpstr>
      <vt:lpstr>Testing In Spring BooT </vt:lpstr>
      <vt:lpstr>Types of Testing </vt:lpstr>
      <vt:lpstr>Rest-Api Testing </vt:lpstr>
      <vt:lpstr>Screeenshots- home page </vt:lpstr>
      <vt:lpstr>Admin Sign Up</vt:lpstr>
      <vt:lpstr>Admin Log In</vt:lpstr>
      <vt:lpstr>Admin dashboard</vt:lpstr>
      <vt:lpstr>Admin – Add new food details</vt:lpstr>
      <vt:lpstr>Admin – Order list</vt:lpstr>
      <vt:lpstr>Reviews List</vt:lpstr>
      <vt:lpstr>Contact Form Queries</vt:lpstr>
      <vt:lpstr>Food Controller</vt:lpstr>
      <vt:lpstr>Your Cart</vt:lpstr>
      <vt:lpstr>Payment Form</vt:lpstr>
      <vt:lpstr>Payment</vt:lpstr>
      <vt:lpstr>Review Form</vt:lpstr>
      <vt:lpstr>Thank you</vt:lpstr>
    </vt:vector>
  </TitlesOfParts>
  <Company>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Pranesh</dc:creator>
  <cp:lastModifiedBy>Sourabh Kurne</cp:lastModifiedBy>
  <cp:revision>22</cp:revision>
  <dcterms:created xsi:type="dcterms:W3CDTF">2022-10-19T12:05:00Z</dcterms:created>
  <dcterms:modified xsi:type="dcterms:W3CDTF">2024-02-29T07:01:00Z</dcterms:modified>
</cp:coreProperties>
</file>